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7" r:id="rId2"/>
    <p:sldId id="269" r:id="rId3"/>
    <p:sldId id="271" r:id="rId4"/>
    <p:sldId id="270" r:id="rId5"/>
    <p:sldId id="256" r:id="rId6"/>
    <p:sldId id="274" r:id="rId7"/>
    <p:sldId id="258" r:id="rId8"/>
    <p:sldId id="265" r:id="rId9"/>
    <p:sldId id="272" r:id="rId10"/>
    <p:sldId id="262" r:id="rId11"/>
    <p:sldId id="263" r:id="rId12"/>
    <p:sldId id="273" r:id="rId13"/>
    <p:sldId id="264" r:id="rId14"/>
    <p:sldId id="266" r:id="rId15"/>
    <p:sldId id="268" r:id="rId16"/>
    <p:sldId id="26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1B65DC-3C92-4FDB-BD39-C49C07546682}" v="38" dt="2021-02-04T15:58:05.7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8" d="100"/>
          <a:sy n="58" d="100"/>
        </p:scale>
        <p:origin x="964"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ements, William" userId="cbdb0636-a496-422a-8d40-98c53d494d26" providerId="ADAL" clId="{613D03D4-99D7-495B-B2EC-E448C2F5285E}"/>
    <pc:docChg chg="undo custSel mod addSld delSld modSld sldOrd">
      <pc:chgData name="Clements, William" userId="cbdb0636-a496-422a-8d40-98c53d494d26" providerId="ADAL" clId="{613D03D4-99D7-495B-B2EC-E448C2F5285E}" dt="2020-10-14T18:53:55.410" v="2820" actId="14100"/>
      <pc:docMkLst>
        <pc:docMk/>
      </pc:docMkLst>
      <pc:sldChg chg="modSp mod ord">
        <pc:chgData name="Clements, William" userId="cbdb0636-a496-422a-8d40-98c53d494d26" providerId="ADAL" clId="{613D03D4-99D7-495B-B2EC-E448C2F5285E}" dt="2020-10-12T17:22:05.498" v="2420"/>
        <pc:sldMkLst>
          <pc:docMk/>
          <pc:sldMk cId="1912232564" sldId="256"/>
        </pc:sldMkLst>
        <pc:spChg chg="mod">
          <ac:chgData name="Clements, William" userId="cbdb0636-a496-422a-8d40-98c53d494d26" providerId="ADAL" clId="{613D03D4-99D7-495B-B2EC-E448C2F5285E}" dt="2020-10-12T16:12:38.500" v="1768" actId="255"/>
          <ac:spMkLst>
            <pc:docMk/>
            <pc:sldMk cId="1912232564" sldId="256"/>
            <ac:spMk id="3" creationId="{D3F2A6F4-C934-4E91-8ACC-A01AE1BE9DDE}"/>
          </ac:spMkLst>
        </pc:spChg>
      </pc:sldChg>
      <pc:sldChg chg="addSp modSp mod setBg">
        <pc:chgData name="Clements, William" userId="cbdb0636-a496-422a-8d40-98c53d494d26" providerId="ADAL" clId="{613D03D4-99D7-495B-B2EC-E448C2F5285E}" dt="2020-10-14T18:43:05.890" v="2819" actId="26606"/>
        <pc:sldMkLst>
          <pc:docMk/>
          <pc:sldMk cId="1543431509" sldId="257"/>
        </pc:sldMkLst>
        <pc:spChg chg="mod">
          <ac:chgData name="Clements, William" userId="cbdb0636-a496-422a-8d40-98c53d494d26" providerId="ADAL" clId="{613D03D4-99D7-495B-B2EC-E448C2F5285E}" dt="2020-10-14T18:43:05.890" v="2819" actId="26606"/>
          <ac:spMkLst>
            <pc:docMk/>
            <pc:sldMk cId="1543431509" sldId="257"/>
            <ac:spMk id="2" creationId="{E0AEB204-B543-4625-A37C-7960B55AD4DB}"/>
          </ac:spMkLst>
        </pc:spChg>
        <pc:spChg chg="mod">
          <ac:chgData name="Clements, William" userId="cbdb0636-a496-422a-8d40-98c53d494d26" providerId="ADAL" clId="{613D03D4-99D7-495B-B2EC-E448C2F5285E}" dt="2020-10-14T18:43:05.890" v="2819" actId="26606"/>
          <ac:spMkLst>
            <pc:docMk/>
            <pc:sldMk cId="1543431509" sldId="257"/>
            <ac:spMk id="3" creationId="{5187C1E2-FFA9-488E-B171-5DEB51CA2BE4}"/>
          </ac:spMkLst>
        </pc:spChg>
        <pc:spChg chg="add">
          <ac:chgData name="Clements, William" userId="cbdb0636-a496-422a-8d40-98c53d494d26" providerId="ADAL" clId="{613D03D4-99D7-495B-B2EC-E448C2F5285E}" dt="2020-10-14T18:43:05.890" v="2819" actId="26606"/>
          <ac:spMkLst>
            <pc:docMk/>
            <pc:sldMk cId="1543431509" sldId="257"/>
            <ac:spMk id="8" creationId="{C66F2F30-5DC0-44A0-BFA6-E12F46ED16DA}"/>
          </ac:spMkLst>
        </pc:spChg>
        <pc:spChg chg="add">
          <ac:chgData name="Clements, William" userId="cbdb0636-a496-422a-8d40-98c53d494d26" providerId="ADAL" clId="{613D03D4-99D7-495B-B2EC-E448C2F5285E}" dt="2020-10-14T18:43:05.890" v="2819" actId="26606"/>
          <ac:spMkLst>
            <pc:docMk/>
            <pc:sldMk cId="1543431509" sldId="257"/>
            <ac:spMk id="10" creationId="{85872F57-7F42-4F97-8391-DDC8D0054C03}"/>
          </ac:spMkLst>
        </pc:spChg>
        <pc:spChg chg="add">
          <ac:chgData name="Clements, William" userId="cbdb0636-a496-422a-8d40-98c53d494d26" providerId="ADAL" clId="{613D03D4-99D7-495B-B2EC-E448C2F5285E}" dt="2020-10-14T18:43:05.890" v="2819" actId="26606"/>
          <ac:spMkLst>
            <pc:docMk/>
            <pc:sldMk cId="1543431509" sldId="257"/>
            <ac:spMk id="12" creationId="{04DC2037-48A0-4F22-B9D4-8EAEBC780AB4}"/>
          </ac:spMkLst>
        </pc:spChg>
        <pc:spChg chg="add">
          <ac:chgData name="Clements, William" userId="cbdb0636-a496-422a-8d40-98c53d494d26" providerId="ADAL" clId="{613D03D4-99D7-495B-B2EC-E448C2F5285E}" dt="2020-10-14T18:43:05.890" v="2819" actId="26606"/>
          <ac:spMkLst>
            <pc:docMk/>
            <pc:sldMk cId="1543431509" sldId="257"/>
            <ac:spMk id="14" creationId="{0006CBFD-ADA0-43D1-9332-9C34CA1C76ED}"/>
          </ac:spMkLst>
        </pc:spChg>
        <pc:spChg chg="add">
          <ac:chgData name="Clements, William" userId="cbdb0636-a496-422a-8d40-98c53d494d26" providerId="ADAL" clId="{613D03D4-99D7-495B-B2EC-E448C2F5285E}" dt="2020-10-14T18:43:05.890" v="2819" actId="26606"/>
          <ac:spMkLst>
            <pc:docMk/>
            <pc:sldMk cId="1543431509" sldId="257"/>
            <ac:spMk id="16" creationId="{2B931666-F28F-45F3-A074-66D2272D580B}"/>
          </ac:spMkLst>
        </pc:spChg>
      </pc:sldChg>
      <pc:sldChg chg="addSp delSp modSp mod">
        <pc:chgData name="Clements, William" userId="cbdb0636-a496-422a-8d40-98c53d494d26" providerId="ADAL" clId="{613D03D4-99D7-495B-B2EC-E448C2F5285E}" dt="2020-10-12T16:14:04.932" v="1799" actId="1076"/>
        <pc:sldMkLst>
          <pc:docMk/>
          <pc:sldMk cId="943023879" sldId="258"/>
        </pc:sldMkLst>
        <pc:spChg chg="mod">
          <ac:chgData name="Clements, William" userId="cbdb0636-a496-422a-8d40-98c53d494d26" providerId="ADAL" clId="{613D03D4-99D7-495B-B2EC-E448C2F5285E}" dt="2020-10-12T16:13:53.238" v="1798" actId="20577"/>
          <ac:spMkLst>
            <pc:docMk/>
            <pc:sldMk cId="943023879" sldId="258"/>
            <ac:spMk id="3" creationId="{4AEB9260-E52E-4330-937D-6BB35FD6AB04}"/>
          </ac:spMkLst>
        </pc:spChg>
        <pc:spChg chg="del">
          <ac:chgData name="Clements, William" userId="cbdb0636-a496-422a-8d40-98c53d494d26" providerId="ADAL" clId="{613D03D4-99D7-495B-B2EC-E448C2F5285E}" dt="2020-10-12T14:45:31.690" v="192" actId="478"/>
          <ac:spMkLst>
            <pc:docMk/>
            <pc:sldMk cId="943023879" sldId="258"/>
            <ac:spMk id="9" creationId="{BCE972CF-52C5-4829-BD60-16845AA86171}"/>
          </ac:spMkLst>
        </pc:spChg>
        <pc:picChg chg="add del mod">
          <ac:chgData name="Clements, William" userId="cbdb0636-a496-422a-8d40-98c53d494d26" providerId="ADAL" clId="{613D03D4-99D7-495B-B2EC-E448C2F5285E}" dt="2020-10-12T14:45:04.509" v="182" actId="478"/>
          <ac:picMkLst>
            <pc:docMk/>
            <pc:sldMk cId="943023879" sldId="258"/>
            <ac:picMk id="5" creationId="{ECD19059-40B5-499F-A224-3767D2C6BFE9}"/>
          </ac:picMkLst>
        </pc:picChg>
        <pc:picChg chg="add mod ord">
          <ac:chgData name="Clements, William" userId="cbdb0636-a496-422a-8d40-98c53d494d26" providerId="ADAL" clId="{613D03D4-99D7-495B-B2EC-E448C2F5285E}" dt="2020-10-12T16:14:04.932" v="1799" actId="1076"/>
          <ac:picMkLst>
            <pc:docMk/>
            <pc:sldMk cId="943023879" sldId="258"/>
            <ac:picMk id="7" creationId="{BA0A0ACD-B0CA-4EFA-B84E-34D2F726A203}"/>
          </ac:picMkLst>
        </pc:picChg>
      </pc:sldChg>
      <pc:sldChg chg="modSp del">
        <pc:chgData name="Clements, William" userId="cbdb0636-a496-422a-8d40-98c53d494d26" providerId="ADAL" clId="{613D03D4-99D7-495B-B2EC-E448C2F5285E}" dt="2020-10-12T15:25:41.703" v="1482" actId="47"/>
        <pc:sldMkLst>
          <pc:docMk/>
          <pc:sldMk cId="3304956665" sldId="260"/>
        </pc:sldMkLst>
        <pc:graphicFrameChg chg="mod">
          <ac:chgData name="Clements, William" userId="cbdb0636-a496-422a-8d40-98c53d494d26" providerId="ADAL" clId="{613D03D4-99D7-495B-B2EC-E448C2F5285E}" dt="2020-10-12T15:25:20.285" v="1472"/>
          <ac:graphicFrameMkLst>
            <pc:docMk/>
            <pc:sldMk cId="3304956665" sldId="260"/>
            <ac:graphicFrameMk id="6" creationId="{11FC8882-2EAB-499C-91E9-89E66A2E5264}"/>
          </ac:graphicFrameMkLst>
        </pc:graphicFrameChg>
      </pc:sldChg>
      <pc:sldChg chg="addSp delSp modSp mod modAnim">
        <pc:chgData name="Clements, William" userId="cbdb0636-a496-422a-8d40-98c53d494d26" providerId="ADAL" clId="{613D03D4-99D7-495B-B2EC-E448C2F5285E}" dt="2020-10-12T15:19:44.715" v="1212" actId="27636"/>
        <pc:sldMkLst>
          <pc:docMk/>
          <pc:sldMk cId="1997458881" sldId="262"/>
        </pc:sldMkLst>
        <pc:spChg chg="mod">
          <ac:chgData name="Clements, William" userId="cbdb0636-a496-422a-8d40-98c53d494d26" providerId="ADAL" clId="{613D03D4-99D7-495B-B2EC-E448C2F5285E}" dt="2020-10-12T15:19:44.715" v="1212" actId="27636"/>
          <ac:spMkLst>
            <pc:docMk/>
            <pc:sldMk cId="1997458881" sldId="262"/>
            <ac:spMk id="3" creationId="{D825BC60-7862-4C89-818E-CD328EDE988E}"/>
          </ac:spMkLst>
        </pc:spChg>
        <pc:spChg chg="add del">
          <ac:chgData name="Clements, William" userId="cbdb0636-a496-422a-8d40-98c53d494d26" providerId="ADAL" clId="{613D03D4-99D7-495B-B2EC-E448C2F5285E}" dt="2020-10-12T15:16:39.767" v="1175"/>
          <ac:spMkLst>
            <pc:docMk/>
            <pc:sldMk cId="1997458881" sldId="262"/>
            <ac:spMk id="4" creationId="{42B5D5BB-5BAF-4984-9946-C30A3A4D90B0}"/>
          </ac:spMkLst>
        </pc:spChg>
        <pc:spChg chg="add del">
          <ac:chgData name="Clements, William" userId="cbdb0636-a496-422a-8d40-98c53d494d26" providerId="ADAL" clId="{613D03D4-99D7-495B-B2EC-E448C2F5285E}" dt="2020-10-12T15:17:02.388" v="1181" actId="478"/>
          <ac:spMkLst>
            <pc:docMk/>
            <pc:sldMk cId="1997458881" sldId="262"/>
            <ac:spMk id="5" creationId="{BB85BD83-E9F1-4FD3-9F63-3146396EC334}"/>
          </ac:spMkLst>
        </pc:spChg>
        <pc:spChg chg="add del mod">
          <ac:chgData name="Clements, William" userId="cbdb0636-a496-422a-8d40-98c53d494d26" providerId="ADAL" clId="{613D03D4-99D7-495B-B2EC-E448C2F5285E}" dt="2020-10-12T15:16:56.246" v="1179"/>
          <ac:spMkLst>
            <pc:docMk/>
            <pc:sldMk cId="1997458881" sldId="262"/>
            <ac:spMk id="7" creationId="{95A0155B-C440-4428-B292-0882D06C5E71}"/>
          </ac:spMkLst>
        </pc:spChg>
        <pc:spChg chg="add del">
          <ac:chgData name="Clements, William" userId="cbdb0636-a496-422a-8d40-98c53d494d26" providerId="ADAL" clId="{613D03D4-99D7-495B-B2EC-E448C2F5285E}" dt="2020-10-12T15:17:12.162" v="1183"/>
          <ac:spMkLst>
            <pc:docMk/>
            <pc:sldMk cId="1997458881" sldId="262"/>
            <ac:spMk id="8" creationId="{92BA840F-6BAE-4A3B-BA71-F2F6AB65550A}"/>
          </ac:spMkLst>
        </pc:spChg>
        <pc:spChg chg="add del">
          <ac:chgData name="Clements, William" userId="cbdb0636-a496-422a-8d40-98c53d494d26" providerId="ADAL" clId="{613D03D4-99D7-495B-B2EC-E448C2F5285E}" dt="2020-10-12T15:17:31.107" v="1188"/>
          <ac:spMkLst>
            <pc:docMk/>
            <pc:sldMk cId="1997458881" sldId="262"/>
            <ac:spMk id="9" creationId="{A088FABB-DDA4-4766-961F-ED92461AD590}"/>
          </ac:spMkLst>
        </pc:spChg>
        <pc:spChg chg="mod">
          <ac:chgData name="Clements, William" userId="cbdb0636-a496-422a-8d40-98c53d494d26" providerId="ADAL" clId="{613D03D4-99D7-495B-B2EC-E448C2F5285E}" dt="2020-10-12T15:17:56.155" v="1198" actId="1076"/>
          <ac:spMkLst>
            <pc:docMk/>
            <pc:sldMk cId="1997458881" sldId="262"/>
            <ac:spMk id="10" creationId="{4B8C8CF5-0967-4F4F-8051-86FB7966944B}"/>
          </ac:spMkLst>
        </pc:spChg>
        <pc:spChg chg="mod">
          <ac:chgData name="Clements, William" userId="cbdb0636-a496-422a-8d40-98c53d494d26" providerId="ADAL" clId="{613D03D4-99D7-495B-B2EC-E448C2F5285E}" dt="2020-10-12T15:18:08.972" v="1201" actId="1076"/>
          <ac:spMkLst>
            <pc:docMk/>
            <pc:sldMk cId="1997458881" sldId="262"/>
            <ac:spMk id="14" creationId="{2DFB8620-8851-43E9-8965-23AC122DB1C5}"/>
          </ac:spMkLst>
        </pc:spChg>
        <pc:spChg chg="add mod">
          <ac:chgData name="Clements, William" userId="cbdb0636-a496-422a-8d40-98c53d494d26" providerId="ADAL" clId="{613D03D4-99D7-495B-B2EC-E448C2F5285E}" dt="2020-10-12T15:18:11.035" v="1202" actId="1076"/>
          <ac:spMkLst>
            <pc:docMk/>
            <pc:sldMk cId="1997458881" sldId="262"/>
            <ac:spMk id="16" creationId="{5D7FA324-1F1E-4E5B-8A54-28245B8628A8}"/>
          </ac:spMkLst>
        </pc:spChg>
        <pc:spChg chg="add del">
          <ac:chgData name="Clements, William" userId="cbdb0636-a496-422a-8d40-98c53d494d26" providerId="ADAL" clId="{613D03D4-99D7-495B-B2EC-E448C2F5285E}" dt="2020-10-12T15:17:32.296" v="1191" actId="22"/>
          <ac:spMkLst>
            <pc:docMk/>
            <pc:sldMk cId="1997458881" sldId="262"/>
            <ac:spMk id="17" creationId="{B891163D-F78A-4476-9F1E-821969721E2E}"/>
          </ac:spMkLst>
        </pc:spChg>
        <pc:spChg chg="add del">
          <ac:chgData name="Clements, William" userId="cbdb0636-a496-422a-8d40-98c53d494d26" providerId="ADAL" clId="{613D03D4-99D7-495B-B2EC-E448C2F5285E}" dt="2020-10-12T15:17:40.666" v="1193"/>
          <ac:spMkLst>
            <pc:docMk/>
            <pc:sldMk cId="1997458881" sldId="262"/>
            <ac:spMk id="18" creationId="{078CB90F-8D72-44D8-9272-AE0A72B157C0}"/>
          </ac:spMkLst>
        </pc:spChg>
      </pc:sldChg>
      <pc:sldChg chg="addSp delSp modSp mod setBg delAnim modAnim">
        <pc:chgData name="Clements, William" userId="cbdb0636-a496-422a-8d40-98c53d494d26" providerId="ADAL" clId="{613D03D4-99D7-495B-B2EC-E448C2F5285E}" dt="2020-10-12T16:12:12.022" v="1767" actId="1076"/>
        <pc:sldMkLst>
          <pc:docMk/>
          <pc:sldMk cId="1567866644" sldId="263"/>
        </pc:sldMkLst>
        <pc:spChg chg="mod">
          <ac:chgData name="Clements, William" userId="cbdb0636-a496-422a-8d40-98c53d494d26" providerId="ADAL" clId="{613D03D4-99D7-495B-B2EC-E448C2F5285E}" dt="2020-10-12T16:11:53.295" v="1765" actId="26606"/>
          <ac:spMkLst>
            <pc:docMk/>
            <pc:sldMk cId="1567866644" sldId="263"/>
            <ac:spMk id="2" creationId="{94147C9A-DAD5-4F48-AFB9-713CC0FB84B0}"/>
          </ac:spMkLst>
        </pc:spChg>
        <pc:spChg chg="mod">
          <ac:chgData name="Clements, William" userId="cbdb0636-a496-422a-8d40-98c53d494d26" providerId="ADAL" clId="{613D03D4-99D7-495B-B2EC-E448C2F5285E}" dt="2020-10-12T16:11:53.295" v="1765" actId="26606"/>
          <ac:spMkLst>
            <pc:docMk/>
            <pc:sldMk cId="1567866644" sldId="263"/>
            <ac:spMk id="3" creationId="{BE1CFC94-A9F5-4793-A2E8-009C311561D4}"/>
          </ac:spMkLst>
        </pc:spChg>
        <pc:spChg chg="mod">
          <ac:chgData name="Clements, William" userId="cbdb0636-a496-422a-8d40-98c53d494d26" providerId="ADAL" clId="{613D03D4-99D7-495B-B2EC-E448C2F5285E}" dt="2020-10-12T16:11:53.295" v="1765" actId="26606"/>
          <ac:spMkLst>
            <pc:docMk/>
            <pc:sldMk cId="1567866644" sldId="263"/>
            <ac:spMk id="4" creationId="{4581B2D3-ACDD-400F-A039-CD2D06CF90DF}"/>
          </ac:spMkLst>
        </pc:spChg>
        <pc:spChg chg="del">
          <ac:chgData name="Clements, William" userId="cbdb0636-a496-422a-8d40-98c53d494d26" providerId="ADAL" clId="{613D03D4-99D7-495B-B2EC-E448C2F5285E}" dt="2020-10-12T15:21:14.407" v="1250" actId="478"/>
          <ac:spMkLst>
            <pc:docMk/>
            <pc:sldMk cId="1567866644" sldId="263"/>
            <ac:spMk id="8" creationId="{AC3E902D-707B-437C-8460-9EA99B466C9C}"/>
          </ac:spMkLst>
        </pc:spChg>
        <pc:spChg chg="add del">
          <ac:chgData name="Clements, William" userId="cbdb0636-a496-422a-8d40-98c53d494d26" providerId="ADAL" clId="{613D03D4-99D7-495B-B2EC-E448C2F5285E}" dt="2020-10-12T16:11:53.285" v="1764" actId="26606"/>
          <ac:spMkLst>
            <pc:docMk/>
            <pc:sldMk cId="1567866644" sldId="263"/>
            <ac:spMk id="9" creationId="{E35A04CF-97D4-4FF7-B359-C546B1F62E54}"/>
          </ac:spMkLst>
        </pc:spChg>
        <pc:spChg chg="add del">
          <ac:chgData name="Clements, William" userId="cbdb0636-a496-422a-8d40-98c53d494d26" providerId="ADAL" clId="{613D03D4-99D7-495B-B2EC-E448C2F5285E}" dt="2020-10-12T16:11:53.285" v="1764" actId="26606"/>
          <ac:spMkLst>
            <pc:docMk/>
            <pc:sldMk cId="1567866644" sldId="263"/>
            <ac:spMk id="11" creationId="{1DE7243B-5109-444B-8FAF-7437C66BC0E9}"/>
          </ac:spMkLst>
        </pc:spChg>
        <pc:spChg chg="add del">
          <ac:chgData name="Clements, William" userId="cbdb0636-a496-422a-8d40-98c53d494d26" providerId="ADAL" clId="{613D03D4-99D7-495B-B2EC-E448C2F5285E}" dt="2020-10-12T16:11:53.285" v="1764" actId="26606"/>
          <ac:spMkLst>
            <pc:docMk/>
            <pc:sldMk cId="1567866644" sldId="263"/>
            <ac:spMk id="13" creationId="{4C5D6221-DA7B-4611-AA26-7D8E349FDE96}"/>
          </ac:spMkLst>
        </pc:spChg>
        <pc:spChg chg="add">
          <ac:chgData name="Clements, William" userId="cbdb0636-a496-422a-8d40-98c53d494d26" providerId="ADAL" clId="{613D03D4-99D7-495B-B2EC-E448C2F5285E}" dt="2020-10-12T16:11:53.295" v="1765" actId="26606"/>
          <ac:spMkLst>
            <pc:docMk/>
            <pc:sldMk cId="1567866644" sldId="263"/>
            <ac:spMk id="15" creationId="{2A6B319F-86FE-4754-878E-06F0804D882B}"/>
          </ac:spMkLst>
        </pc:spChg>
        <pc:spChg chg="add">
          <ac:chgData name="Clements, William" userId="cbdb0636-a496-422a-8d40-98c53d494d26" providerId="ADAL" clId="{613D03D4-99D7-495B-B2EC-E448C2F5285E}" dt="2020-10-12T16:11:53.295" v="1765" actId="26606"/>
          <ac:spMkLst>
            <pc:docMk/>
            <pc:sldMk cId="1567866644" sldId="263"/>
            <ac:spMk id="16" creationId="{DCF7D1B5-3477-499F-ACC5-2C8B07F4EDB3}"/>
          </ac:spMkLst>
        </pc:spChg>
        <pc:picChg chg="add mod">
          <ac:chgData name="Clements, William" userId="cbdb0636-a496-422a-8d40-98c53d494d26" providerId="ADAL" clId="{613D03D4-99D7-495B-B2EC-E448C2F5285E}" dt="2020-10-12T16:12:12.022" v="1767" actId="1076"/>
          <ac:picMkLst>
            <pc:docMk/>
            <pc:sldMk cId="1567866644" sldId="263"/>
            <ac:picMk id="5" creationId="{15F6E835-7675-4BA7-9FEF-C99E1653A2C2}"/>
          </ac:picMkLst>
        </pc:picChg>
        <pc:picChg chg="del mod">
          <ac:chgData name="Clements, William" userId="cbdb0636-a496-422a-8d40-98c53d494d26" providerId="ADAL" clId="{613D03D4-99D7-495B-B2EC-E448C2F5285E}" dt="2020-10-12T16:11:43.868" v="1762" actId="21"/>
          <ac:picMkLst>
            <pc:docMk/>
            <pc:sldMk cId="1567866644" sldId="263"/>
            <ac:picMk id="6" creationId="{361856B2-4ECF-449C-A16B-215A8A0953A5}"/>
          </ac:picMkLst>
        </pc:picChg>
      </pc:sldChg>
      <pc:sldChg chg="addSp delSp modSp add del mod setBg modClrScheme delAnim modAnim setClrOvrMap chgLayout">
        <pc:chgData name="Clements, William" userId="cbdb0636-a496-422a-8d40-98c53d494d26" providerId="ADAL" clId="{613D03D4-99D7-495B-B2EC-E448C2F5285E}" dt="2020-10-12T15:37:49.976" v="1684" actId="1076"/>
        <pc:sldMkLst>
          <pc:docMk/>
          <pc:sldMk cId="3931673851" sldId="264"/>
        </pc:sldMkLst>
        <pc:spChg chg="mod ord">
          <ac:chgData name="Clements, William" userId="cbdb0636-a496-422a-8d40-98c53d494d26" providerId="ADAL" clId="{613D03D4-99D7-495B-B2EC-E448C2F5285E}" dt="2020-10-12T15:30:26.464" v="1607" actId="26606"/>
          <ac:spMkLst>
            <pc:docMk/>
            <pc:sldMk cId="3931673851" sldId="264"/>
            <ac:spMk id="2" creationId="{A54232E9-264A-4341-BAFB-4F3284370B06}"/>
          </ac:spMkLst>
        </pc:spChg>
        <pc:spChg chg="add del mod ord">
          <ac:chgData name="Clements, William" userId="cbdb0636-a496-422a-8d40-98c53d494d26" providerId="ADAL" clId="{613D03D4-99D7-495B-B2EC-E448C2F5285E}" dt="2020-10-12T15:32:56.953" v="1666" actId="313"/>
          <ac:spMkLst>
            <pc:docMk/>
            <pc:sldMk cId="3931673851" sldId="264"/>
            <ac:spMk id="3" creationId="{CAE2FE2C-5176-4204-804F-29C92D619B1B}"/>
          </ac:spMkLst>
        </pc:spChg>
        <pc:spChg chg="del">
          <ac:chgData name="Clements, William" userId="cbdb0636-a496-422a-8d40-98c53d494d26" providerId="ADAL" clId="{613D03D4-99D7-495B-B2EC-E448C2F5285E}" dt="2020-10-12T15:25:37.371" v="1481" actId="478"/>
          <ac:spMkLst>
            <pc:docMk/>
            <pc:sldMk cId="3931673851" sldId="264"/>
            <ac:spMk id="4" creationId="{F9B0BFBF-E2D9-4699-AA0E-D0EEA5BDFE80}"/>
          </ac:spMkLst>
        </pc:spChg>
        <pc:spChg chg="add mod ord">
          <ac:chgData name="Clements, William" userId="cbdb0636-a496-422a-8d40-98c53d494d26" providerId="ADAL" clId="{613D03D4-99D7-495B-B2EC-E448C2F5285E}" dt="2020-10-12T15:31:11.596" v="1625" actId="20577"/>
          <ac:spMkLst>
            <pc:docMk/>
            <pc:sldMk cId="3931673851" sldId="264"/>
            <ac:spMk id="5" creationId="{3FCDD290-B216-4E55-A8B1-8B1C0049F8DC}"/>
          </ac:spMkLst>
        </pc:spChg>
        <pc:spChg chg="del">
          <ac:chgData name="Clements, William" userId="cbdb0636-a496-422a-8d40-98c53d494d26" providerId="ADAL" clId="{613D03D4-99D7-495B-B2EC-E448C2F5285E}" dt="2020-10-12T15:25:35.370" v="1480" actId="478"/>
          <ac:spMkLst>
            <pc:docMk/>
            <pc:sldMk cId="3931673851" sldId="264"/>
            <ac:spMk id="6" creationId="{96016D6D-A623-4A62-BEE4-496C21E27793}"/>
          </ac:spMkLst>
        </pc:spChg>
        <pc:spChg chg="add mod">
          <ac:chgData name="Clements, William" userId="cbdb0636-a496-422a-8d40-98c53d494d26" providerId="ADAL" clId="{613D03D4-99D7-495B-B2EC-E448C2F5285E}" dt="2020-10-12T15:37:49.976" v="1684" actId="1076"/>
          <ac:spMkLst>
            <pc:docMk/>
            <pc:sldMk cId="3931673851" sldId="264"/>
            <ac:spMk id="6" creationId="{A542EA68-8DC5-42E7-BB66-5E336543C0FD}"/>
          </ac:spMkLst>
        </pc:spChg>
        <pc:spChg chg="add del">
          <ac:chgData name="Clements, William" userId="cbdb0636-a496-422a-8d40-98c53d494d26" providerId="ADAL" clId="{613D03D4-99D7-495B-B2EC-E448C2F5285E}" dt="2020-10-12T15:27:32.203" v="1517"/>
          <ac:spMkLst>
            <pc:docMk/>
            <pc:sldMk cId="3931673851" sldId="264"/>
            <ac:spMk id="7" creationId="{C85CFAB5-FCB6-462D-9429-8EA4F8415BAB}"/>
          </ac:spMkLst>
        </pc:spChg>
        <pc:spChg chg="add del">
          <ac:chgData name="Clements, William" userId="cbdb0636-a496-422a-8d40-98c53d494d26" providerId="ADAL" clId="{613D03D4-99D7-495B-B2EC-E448C2F5285E}" dt="2020-10-12T15:30:15.285" v="1593" actId="26606"/>
          <ac:spMkLst>
            <pc:docMk/>
            <pc:sldMk cId="3931673851" sldId="264"/>
            <ac:spMk id="10" creationId="{19C052EA-05E2-403D-965E-52D1BFFA24DF}"/>
          </ac:spMkLst>
        </pc:spChg>
        <pc:spChg chg="add del">
          <ac:chgData name="Clements, William" userId="cbdb0636-a496-422a-8d40-98c53d494d26" providerId="ADAL" clId="{613D03D4-99D7-495B-B2EC-E448C2F5285E}" dt="2020-10-12T15:30:15.285" v="1593" actId="26606"/>
          <ac:spMkLst>
            <pc:docMk/>
            <pc:sldMk cId="3931673851" sldId="264"/>
            <ac:spMk id="11" creationId="{CAE2FE2C-5176-4204-804F-29C92D619B1B}"/>
          </ac:spMkLst>
        </pc:spChg>
        <pc:spChg chg="add del">
          <ac:chgData name="Clements, William" userId="cbdb0636-a496-422a-8d40-98c53d494d26" providerId="ADAL" clId="{613D03D4-99D7-495B-B2EC-E448C2F5285E}" dt="2020-10-12T15:30:15.285" v="1593" actId="26606"/>
          <ac:spMkLst>
            <pc:docMk/>
            <pc:sldMk cId="3931673851" sldId="264"/>
            <ac:spMk id="12" creationId="{4C1936B8-2FFB-4F78-8388-B8C282B8A5BC}"/>
          </ac:spMkLst>
        </pc:spChg>
        <pc:spChg chg="add del">
          <ac:chgData name="Clements, William" userId="cbdb0636-a496-422a-8d40-98c53d494d26" providerId="ADAL" clId="{613D03D4-99D7-495B-B2EC-E448C2F5285E}" dt="2020-10-12T15:30:16.324" v="1597" actId="26606"/>
          <ac:spMkLst>
            <pc:docMk/>
            <pc:sldMk cId="3931673851" sldId="264"/>
            <ac:spMk id="14" creationId="{8045BF01-625E-4022-91E5-488DB3FCB734}"/>
          </ac:spMkLst>
        </pc:spChg>
        <pc:spChg chg="add del">
          <ac:chgData name="Clements, William" userId="cbdb0636-a496-422a-8d40-98c53d494d26" providerId="ADAL" clId="{613D03D4-99D7-495B-B2EC-E448C2F5285E}" dt="2020-10-12T15:30:16.324" v="1597" actId="26606"/>
          <ac:spMkLst>
            <pc:docMk/>
            <pc:sldMk cId="3931673851" sldId="264"/>
            <ac:spMk id="15" creationId="{0E442549-290E-4B7E-892E-F2DB911DD205}"/>
          </ac:spMkLst>
        </pc:spChg>
        <pc:spChg chg="add del mod">
          <ac:chgData name="Clements, William" userId="cbdb0636-a496-422a-8d40-98c53d494d26" providerId="ADAL" clId="{613D03D4-99D7-495B-B2EC-E448C2F5285E}" dt="2020-10-12T15:30:16.324" v="1597" actId="26606"/>
          <ac:spMkLst>
            <pc:docMk/>
            <pc:sldMk cId="3931673851" sldId="264"/>
            <ac:spMk id="16" creationId="{CAE2FE2C-5176-4204-804F-29C92D619B1B}"/>
          </ac:spMkLst>
        </pc:spChg>
        <pc:spChg chg="add del">
          <ac:chgData name="Clements, William" userId="cbdb0636-a496-422a-8d40-98c53d494d26" providerId="ADAL" clId="{613D03D4-99D7-495B-B2EC-E448C2F5285E}" dt="2020-10-12T15:30:19.140" v="1599" actId="26606"/>
          <ac:spMkLst>
            <pc:docMk/>
            <pc:sldMk cId="3931673851" sldId="264"/>
            <ac:spMk id="18" creationId="{D8515DC8-3701-44EB-999C-D5402B90C956}"/>
          </ac:spMkLst>
        </pc:spChg>
        <pc:spChg chg="add del">
          <ac:chgData name="Clements, William" userId="cbdb0636-a496-422a-8d40-98c53d494d26" providerId="ADAL" clId="{613D03D4-99D7-495B-B2EC-E448C2F5285E}" dt="2020-10-12T15:30:19.140" v="1599" actId="26606"/>
          <ac:spMkLst>
            <pc:docMk/>
            <pc:sldMk cId="3931673851" sldId="264"/>
            <ac:spMk id="19" creationId="{CAE2FE2C-5176-4204-804F-29C92D619B1B}"/>
          </ac:spMkLst>
        </pc:spChg>
        <pc:spChg chg="add del">
          <ac:chgData name="Clements, William" userId="cbdb0636-a496-422a-8d40-98c53d494d26" providerId="ADAL" clId="{613D03D4-99D7-495B-B2EC-E448C2F5285E}" dt="2020-10-12T15:30:20.814" v="1601" actId="26606"/>
          <ac:spMkLst>
            <pc:docMk/>
            <pc:sldMk cId="3931673851" sldId="264"/>
            <ac:spMk id="21" creationId="{1DE7243B-5109-444B-8FAF-7437C66BC0E9}"/>
          </ac:spMkLst>
        </pc:spChg>
        <pc:spChg chg="add del">
          <ac:chgData name="Clements, William" userId="cbdb0636-a496-422a-8d40-98c53d494d26" providerId="ADAL" clId="{613D03D4-99D7-495B-B2EC-E448C2F5285E}" dt="2020-10-12T15:30:20.814" v="1601" actId="26606"/>
          <ac:spMkLst>
            <pc:docMk/>
            <pc:sldMk cId="3931673851" sldId="264"/>
            <ac:spMk id="22" creationId="{4C5D6221-DA7B-4611-AA26-7D8E349FDE96}"/>
          </ac:spMkLst>
        </pc:spChg>
        <pc:spChg chg="add del">
          <ac:chgData name="Clements, William" userId="cbdb0636-a496-422a-8d40-98c53d494d26" providerId="ADAL" clId="{613D03D4-99D7-495B-B2EC-E448C2F5285E}" dt="2020-10-12T15:30:20.814" v="1601" actId="26606"/>
          <ac:spMkLst>
            <pc:docMk/>
            <pc:sldMk cId="3931673851" sldId="264"/>
            <ac:spMk id="23" creationId="{CAE2FE2C-5176-4204-804F-29C92D619B1B}"/>
          </ac:spMkLst>
        </pc:spChg>
        <pc:spChg chg="add del">
          <ac:chgData name="Clements, William" userId="cbdb0636-a496-422a-8d40-98c53d494d26" providerId="ADAL" clId="{613D03D4-99D7-495B-B2EC-E448C2F5285E}" dt="2020-10-12T15:30:24.972" v="1605" actId="26606"/>
          <ac:spMkLst>
            <pc:docMk/>
            <pc:sldMk cId="3931673851" sldId="264"/>
            <ac:spMk id="25" creationId="{9F7D788E-2C1B-4EF4-8719-12613771FF98}"/>
          </ac:spMkLst>
        </pc:spChg>
        <pc:spChg chg="add del">
          <ac:chgData name="Clements, William" userId="cbdb0636-a496-422a-8d40-98c53d494d26" providerId="ADAL" clId="{613D03D4-99D7-495B-B2EC-E448C2F5285E}" dt="2020-10-12T15:30:24.972" v="1605" actId="26606"/>
          <ac:spMkLst>
            <pc:docMk/>
            <pc:sldMk cId="3931673851" sldId="264"/>
            <ac:spMk id="26" creationId="{7C54E824-C0F4-480B-BC88-689F50C45FBD}"/>
          </ac:spMkLst>
        </pc:spChg>
        <pc:spChg chg="add del">
          <ac:chgData name="Clements, William" userId="cbdb0636-a496-422a-8d40-98c53d494d26" providerId="ADAL" clId="{613D03D4-99D7-495B-B2EC-E448C2F5285E}" dt="2020-10-12T15:30:24.972" v="1605" actId="26606"/>
          <ac:spMkLst>
            <pc:docMk/>
            <pc:sldMk cId="3931673851" sldId="264"/>
            <ac:spMk id="27" creationId="{58DEA6A1-FC5C-4E6E-BBBF-7E472949B394}"/>
          </ac:spMkLst>
        </pc:spChg>
        <pc:spChg chg="add del">
          <ac:chgData name="Clements, William" userId="cbdb0636-a496-422a-8d40-98c53d494d26" providerId="ADAL" clId="{613D03D4-99D7-495B-B2EC-E448C2F5285E}" dt="2020-10-12T15:30:24.972" v="1605" actId="26606"/>
          <ac:spMkLst>
            <pc:docMk/>
            <pc:sldMk cId="3931673851" sldId="264"/>
            <ac:spMk id="28" creationId="{96AAAC3B-1954-46B7-BBAC-27DFF5B5295F}"/>
          </ac:spMkLst>
        </pc:spChg>
        <pc:spChg chg="add del mod">
          <ac:chgData name="Clements, William" userId="cbdb0636-a496-422a-8d40-98c53d494d26" providerId="ADAL" clId="{613D03D4-99D7-495B-B2EC-E448C2F5285E}" dt="2020-10-12T15:30:24.972" v="1605" actId="26606"/>
          <ac:spMkLst>
            <pc:docMk/>
            <pc:sldMk cId="3931673851" sldId="264"/>
            <ac:spMk id="29" creationId="{CAE2FE2C-5176-4204-804F-29C92D619B1B}"/>
          </ac:spMkLst>
        </pc:spChg>
        <pc:spChg chg="add del">
          <ac:chgData name="Clements, William" userId="cbdb0636-a496-422a-8d40-98c53d494d26" providerId="ADAL" clId="{613D03D4-99D7-495B-B2EC-E448C2F5285E}" dt="2020-10-12T15:30:24.972" v="1605" actId="26606"/>
          <ac:spMkLst>
            <pc:docMk/>
            <pc:sldMk cId="3931673851" sldId="264"/>
            <ac:spMk id="30" creationId="{A5AD6500-BB62-4AAC-9D2F-C10DDC90CBB1}"/>
          </ac:spMkLst>
        </pc:spChg>
        <pc:spChg chg="add del">
          <ac:chgData name="Clements, William" userId="cbdb0636-a496-422a-8d40-98c53d494d26" providerId="ADAL" clId="{613D03D4-99D7-495B-B2EC-E448C2F5285E}" dt="2020-10-12T15:30:26.464" v="1607" actId="26606"/>
          <ac:spMkLst>
            <pc:docMk/>
            <pc:sldMk cId="3931673851" sldId="264"/>
            <ac:spMk id="32" creationId="{4FFBEE45-F140-49D5-85EA-C78C24340B23}"/>
          </ac:spMkLst>
        </pc:spChg>
        <pc:spChg chg="add del">
          <ac:chgData name="Clements, William" userId="cbdb0636-a496-422a-8d40-98c53d494d26" providerId="ADAL" clId="{613D03D4-99D7-495B-B2EC-E448C2F5285E}" dt="2020-10-12T15:30:26.464" v="1607" actId="26606"/>
          <ac:spMkLst>
            <pc:docMk/>
            <pc:sldMk cId="3931673851" sldId="264"/>
            <ac:spMk id="33" creationId="{CAE2FE2C-5176-4204-804F-29C92D619B1B}"/>
          </ac:spMkLst>
        </pc:spChg>
        <pc:graphicFrameChg chg="add del">
          <ac:chgData name="Clements, William" userId="cbdb0636-a496-422a-8d40-98c53d494d26" providerId="ADAL" clId="{613D03D4-99D7-495B-B2EC-E448C2F5285E}" dt="2020-10-12T15:30:12.254" v="1591" actId="26606"/>
          <ac:graphicFrameMkLst>
            <pc:docMk/>
            <pc:sldMk cId="3931673851" sldId="264"/>
            <ac:graphicFrameMk id="8" creationId="{D2639793-8EEC-42B7-8D5D-1A70B0527F42}"/>
          </ac:graphicFrameMkLst>
        </pc:graphicFrameChg>
      </pc:sldChg>
      <pc:sldChg chg="addSp delSp modSp new mod modClrScheme chgLayout">
        <pc:chgData name="Clements, William" userId="cbdb0636-a496-422a-8d40-98c53d494d26" providerId="ADAL" clId="{613D03D4-99D7-495B-B2EC-E448C2F5285E}" dt="2020-10-12T16:16:12.377" v="1854" actId="20577"/>
        <pc:sldMkLst>
          <pc:docMk/>
          <pc:sldMk cId="2548616336" sldId="265"/>
        </pc:sldMkLst>
        <pc:spChg chg="mod ord">
          <ac:chgData name="Clements, William" userId="cbdb0636-a496-422a-8d40-98c53d494d26" providerId="ADAL" clId="{613D03D4-99D7-495B-B2EC-E448C2F5285E}" dt="2020-10-12T14:49:47.739" v="454" actId="700"/>
          <ac:spMkLst>
            <pc:docMk/>
            <pc:sldMk cId="2548616336" sldId="265"/>
            <ac:spMk id="2" creationId="{398C01B5-1862-4253-B25E-B8E7040F5037}"/>
          </ac:spMkLst>
        </pc:spChg>
        <pc:spChg chg="mod ord">
          <ac:chgData name="Clements, William" userId="cbdb0636-a496-422a-8d40-98c53d494d26" providerId="ADAL" clId="{613D03D4-99D7-495B-B2EC-E448C2F5285E}" dt="2020-10-12T16:16:12.377" v="1854" actId="20577"/>
          <ac:spMkLst>
            <pc:docMk/>
            <pc:sldMk cId="2548616336" sldId="265"/>
            <ac:spMk id="3" creationId="{91421AB0-54E7-48DF-B0ED-286ECCC31467}"/>
          </ac:spMkLst>
        </pc:spChg>
        <pc:spChg chg="del mod ord">
          <ac:chgData name="Clements, William" userId="cbdb0636-a496-422a-8d40-98c53d494d26" providerId="ADAL" clId="{613D03D4-99D7-495B-B2EC-E448C2F5285E}" dt="2020-10-12T14:49:47.739" v="454" actId="700"/>
          <ac:spMkLst>
            <pc:docMk/>
            <pc:sldMk cId="2548616336" sldId="265"/>
            <ac:spMk id="4" creationId="{963079A4-EEC2-48B6-814F-59F50599934E}"/>
          </ac:spMkLst>
        </pc:spChg>
        <pc:spChg chg="add mod ord">
          <ac:chgData name="Clements, William" userId="cbdb0636-a496-422a-8d40-98c53d494d26" providerId="ADAL" clId="{613D03D4-99D7-495B-B2EC-E448C2F5285E}" dt="2020-10-12T14:49:57.207" v="483" actId="20577"/>
          <ac:spMkLst>
            <pc:docMk/>
            <pc:sldMk cId="2548616336" sldId="265"/>
            <ac:spMk id="5" creationId="{354AE2F1-3D4B-4428-842F-02AE3FB790E9}"/>
          </ac:spMkLst>
        </pc:spChg>
        <pc:spChg chg="add mod ord">
          <ac:chgData name="Clements, William" userId="cbdb0636-a496-422a-8d40-98c53d494d26" providerId="ADAL" clId="{613D03D4-99D7-495B-B2EC-E448C2F5285E}" dt="2020-10-12T14:50:07.197" v="506" actId="20577"/>
          <ac:spMkLst>
            <pc:docMk/>
            <pc:sldMk cId="2548616336" sldId="265"/>
            <ac:spMk id="6" creationId="{C53A68B7-27DB-44FA-A9D4-81A04E32A18F}"/>
          </ac:spMkLst>
        </pc:spChg>
        <pc:spChg chg="add mod ord">
          <ac:chgData name="Clements, William" userId="cbdb0636-a496-422a-8d40-98c53d494d26" providerId="ADAL" clId="{613D03D4-99D7-495B-B2EC-E448C2F5285E}" dt="2020-10-12T16:16:10.135" v="1846" actId="20577"/>
          <ac:spMkLst>
            <pc:docMk/>
            <pc:sldMk cId="2548616336" sldId="265"/>
            <ac:spMk id="7" creationId="{54050BD3-A1AE-4E0F-A3EB-D2C8FC0A62D5}"/>
          </ac:spMkLst>
        </pc:spChg>
        <pc:picChg chg="add mod">
          <ac:chgData name="Clements, William" userId="cbdb0636-a496-422a-8d40-98c53d494d26" providerId="ADAL" clId="{613D03D4-99D7-495B-B2EC-E448C2F5285E}" dt="2020-10-12T16:15:32.612" v="1834" actId="1076"/>
          <ac:picMkLst>
            <pc:docMk/>
            <pc:sldMk cId="2548616336" sldId="265"/>
            <ac:picMk id="8" creationId="{A58ED9CA-74F1-4ABD-8B36-67FE3241792B}"/>
          </ac:picMkLst>
        </pc:picChg>
        <pc:picChg chg="add mod">
          <ac:chgData name="Clements, William" userId="cbdb0636-a496-422a-8d40-98c53d494d26" providerId="ADAL" clId="{613D03D4-99D7-495B-B2EC-E448C2F5285E}" dt="2020-10-12T15:01:11.775" v="983" actId="14100"/>
          <ac:picMkLst>
            <pc:docMk/>
            <pc:sldMk cId="2548616336" sldId="265"/>
            <ac:picMk id="9" creationId="{410C3D43-4C93-48EE-8421-9E2AABED8654}"/>
          </ac:picMkLst>
        </pc:picChg>
      </pc:sldChg>
      <pc:sldChg chg="addSp delSp modSp add mod setBg delDesignElem">
        <pc:chgData name="Clements, William" userId="cbdb0636-a496-422a-8d40-98c53d494d26" providerId="ADAL" clId="{613D03D4-99D7-495B-B2EC-E448C2F5285E}" dt="2020-10-12T16:11:03.767" v="1757" actId="26606"/>
        <pc:sldMkLst>
          <pc:docMk/>
          <pc:sldMk cId="570347228" sldId="266"/>
        </pc:sldMkLst>
        <pc:spChg chg="add">
          <ac:chgData name="Clements, William" userId="cbdb0636-a496-422a-8d40-98c53d494d26" providerId="ADAL" clId="{613D03D4-99D7-495B-B2EC-E448C2F5285E}" dt="2020-10-12T16:11:03.767" v="1757" actId="26606"/>
          <ac:spMkLst>
            <pc:docMk/>
            <pc:sldMk cId="570347228" sldId="266"/>
            <ac:spMk id="18" creationId="{C83A5C14-ED91-4CD1-809E-D29FF97C9AF5}"/>
          </ac:spMkLst>
        </pc:spChg>
        <pc:spChg chg="add">
          <ac:chgData name="Clements, William" userId="cbdb0636-a496-422a-8d40-98c53d494d26" providerId="ADAL" clId="{613D03D4-99D7-495B-B2EC-E448C2F5285E}" dt="2020-10-12T16:11:03.767" v="1757" actId="26606"/>
          <ac:spMkLst>
            <pc:docMk/>
            <pc:sldMk cId="570347228" sldId="266"/>
            <ac:spMk id="20" creationId="{56065185-5C34-4F86-AA96-AA4D065B0EF4}"/>
          </ac:spMkLst>
        </pc:spChg>
        <pc:spChg chg="del">
          <ac:chgData name="Clements, William" userId="cbdb0636-a496-422a-8d40-98c53d494d26" providerId="ADAL" clId="{613D03D4-99D7-495B-B2EC-E448C2F5285E}" dt="2020-10-12T16:10:13.295" v="1756"/>
          <ac:spMkLst>
            <pc:docMk/>
            <pc:sldMk cId="570347228" sldId="266"/>
            <ac:spMk id="22" creationId="{42A4FC2C-047E-45A5-965D-8E1E3BF09BC6}"/>
          </ac:spMkLst>
        </pc:spChg>
        <pc:picChg chg="mod">
          <ac:chgData name="Clements, William" userId="cbdb0636-a496-422a-8d40-98c53d494d26" providerId="ADAL" clId="{613D03D4-99D7-495B-B2EC-E448C2F5285E}" dt="2020-10-12T16:11:03.767" v="1757" actId="26606"/>
          <ac:picMkLst>
            <pc:docMk/>
            <pc:sldMk cId="570347228" sldId="266"/>
            <ac:picMk id="13" creationId="{98DA98F6-CA0D-42F3-9216-BF5B6615B88A}"/>
          </ac:picMkLst>
        </pc:picChg>
      </pc:sldChg>
      <pc:sldChg chg="addSp delSp modSp new del mod setBg modClrScheme chgLayout">
        <pc:chgData name="Clements, William" userId="cbdb0636-a496-422a-8d40-98c53d494d26" providerId="ADAL" clId="{613D03D4-99D7-495B-B2EC-E448C2F5285E}" dt="2020-10-12T16:10:11.567" v="1753" actId="2696"/>
        <pc:sldMkLst>
          <pc:docMk/>
          <pc:sldMk cId="2254887031" sldId="266"/>
        </pc:sldMkLst>
        <pc:spChg chg="del">
          <ac:chgData name="Clements, William" userId="cbdb0636-a496-422a-8d40-98c53d494d26" providerId="ADAL" clId="{613D03D4-99D7-495B-B2EC-E448C2F5285E}" dt="2020-10-12T16:09:48.718" v="1748" actId="700"/>
          <ac:spMkLst>
            <pc:docMk/>
            <pc:sldMk cId="2254887031" sldId="266"/>
            <ac:spMk id="2" creationId="{C97DCC3C-3C9C-4231-930C-B116D702F056}"/>
          </ac:spMkLst>
        </pc:spChg>
        <pc:spChg chg="del">
          <ac:chgData name="Clements, William" userId="cbdb0636-a496-422a-8d40-98c53d494d26" providerId="ADAL" clId="{613D03D4-99D7-495B-B2EC-E448C2F5285E}" dt="2020-10-12T16:09:48.718" v="1748" actId="700"/>
          <ac:spMkLst>
            <pc:docMk/>
            <pc:sldMk cId="2254887031" sldId="266"/>
            <ac:spMk id="3" creationId="{6E848B07-9BBF-4963-9B45-ED5F51734A2F}"/>
          </ac:spMkLst>
        </pc:spChg>
        <pc:spChg chg="add del">
          <ac:chgData name="Clements, William" userId="cbdb0636-a496-422a-8d40-98c53d494d26" providerId="ADAL" clId="{613D03D4-99D7-495B-B2EC-E448C2F5285E}" dt="2020-10-12T16:09:48.718" v="1748" actId="700"/>
          <ac:spMkLst>
            <pc:docMk/>
            <pc:sldMk cId="2254887031" sldId="266"/>
            <ac:spMk id="4" creationId="{5F35CEB4-570D-4152-B00C-C9009E9BB8F4}"/>
          </ac:spMkLst>
        </pc:spChg>
        <pc:spChg chg="del">
          <ac:chgData name="Clements, William" userId="cbdb0636-a496-422a-8d40-98c53d494d26" providerId="ADAL" clId="{613D03D4-99D7-495B-B2EC-E448C2F5285E}" dt="2020-10-12T16:09:48.718" v="1748" actId="700"/>
          <ac:spMkLst>
            <pc:docMk/>
            <pc:sldMk cId="2254887031" sldId="266"/>
            <ac:spMk id="5" creationId="{252330E2-BF85-4BEE-947E-594912C228B1}"/>
          </ac:spMkLst>
        </pc:spChg>
        <pc:spChg chg="del">
          <ac:chgData name="Clements, William" userId="cbdb0636-a496-422a-8d40-98c53d494d26" providerId="ADAL" clId="{613D03D4-99D7-495B-B2EC-E448C2F5285E}" dt="2020-10-12T16:09:48.718" v="1748" actId="700"/>
          <ac:spMkLst>
            <pc:docMk/>
            <pc:sldMk cId="2254887031" sldId="266"/>
            <ac:spMk id="6" creationId="{2CB1B402-C99E-4F08-A2B8-7FC550FDE140}"/>
          </ac:spMkLst>
        </pc:spChg>
        <pc:spChg chg="add del">
          <ac:chgData name="Clements, William" userId="cbdb0636-a496-422a-8d40-98c53d494d26" providerId="ADAL" clId="{613D03D4-99D7-495B-B2EC-E448C2F5285E}" dt="2020-10-12T16:09:54.784" v="1751" actId="26606"/>
          <ac:spMkLst>
            <pc:docMk/>
            <pc:sldMk cId="2254887031" sldId="266"/>
            <ac:spMk id="18" creationId="{01D0AF59-99C3-4251-AB9A-C966C6AD4400}"/>
          </ac:spMkLst>
        </pc:spChg>
        <pc:spChg chg="add del">
          <ac:chgData name="Clements, William" userId="cbdb0636-a496-422a-8d40-98c53d494d26" providerId="ADAL" clId="{613D03D4-99D7-495B-B2EC-E448C2F5285E}" dt="2020-10-12T16:09:54.784" v="1751" actId="26606"/>
          <ac:spMkLst>
            <pc:docMk/>
            <pc:sldMk cId="2254887031" sldId="266"/>
            <ac:spMk id="20" creationId="{1855405F-37A2-4869-9154-F8BE3BECE6C3}"/>
          </ac:spMkLst>
        </pc:spChg>
        <pc:spChg chg="add">
          <ac:chgData name="Clements, William" userId="cbdb0636-a496-422a-8d40-98c53d494d26" providerId="ADAL" clId="{613D03D4-99D7-495B-B2EC-E448C2F5285E}" dt="2020-10-12T16:09:54.789" v="1752" actId="26606"/>
          <ac:spMkLst>
            <pc:docMk/>
            <pc:sldMk cId="2254887031" sldId="266"/>
            <ac:spMk id="22" creationId="{42A4FC2C-047E-45A5-965D-8E1E3BF09BC6}"/>
          </ac:spMkLst>
        </pc:spChg>
        <pc:graphicFrameChg chg="add del mod">
          <ac:chgData name="Clements, William" userId="cbdb0636-a496-422a-8d40-98c53d494d26" providerId="ADAL" clId="{613D03D4-99D7-495B-B2EC-E448C2F5285E}" dt="2020-10-12T15:05:09.915" v="988"/>
          <ac:graphicFrameMkLst>
            <pc:docMk/>
            <pc:sldMk cId="2254887031" sldId="266"/>
            <ac:graphicFrameMk id="9" creationId="{D947239E-9FAB-4619-8358-443EB62B99E7}"/>
          </ac:graphicFrameMkLst>
        </pc:graphicFrameChg>
        <pc:graphicFrameChg chg="add del mod">
          <ac:chgData name="Clements, William" userId="cbdb0636-a496-422a-8d40-98c53d494d26" providerId="ADAL" clId="{613D03D4-99D7-495B-B2EC-E448C2F5285E}" dt="2020-10-12T15:08:24.846" v="992"/>
          <ac:graphicFrameMkLst>
            <pc:docMk/>
            <pc:sldMk cId="2254887031" sldId="266"/>
            <ac:graphicFrameMk id="11" creationId="{AF8C2370-90AD-43EA-ADD0-78E834369C8A}"/>
          </ac:graphicFrameMkLst>
        </pc:graphicFrameChg>
        <pc:picChg chg="add del mod">
          <ac:chgData name="Clements, William" userId="cbdb0636-a496-422a-8d40-98c53d494d26" providerId="ADAL" clId="{613D03D4-99D7-495B-B2EC-E448C2F5285E}" dt="2020-10-12T15:04:59.214" v="986"/>
          <ac:picMkLst>
            <pc:docMk/>
            <pc:sldMk cId="2254887031" sldId="266"/>
            <ac:picMk id="8" creationId="{F0973C91-679D-466D-8213-EF75718B72D5}"/>
          </ac:picMkLst>
        </pc:picChg>
        <pc:picChg chg="add del mod">
          <ac:chgData name="Clements, William" userId="cbdb0636-a496-422a-8d40-98c53d494d26" providerId="ADAL" clId="{613D03D4-99D7-495B-B2EC-E448C2F5285E}" dt="2020-10-12T16:09:39.379" v="1745" actId="478"/>
          <ac:picMkLst>
            <pc:docMk/>
            <pc:sldMk cId="2254887031" sldId="266"/>
            <ac:picMk id="10" creationId="{4C2E5265-562C-416B-8B0F-FD3CC729DF0D}"/>
          </ac:picMkLst>
        </pc:picChg>
        <pc:picChg chg="add del">
          <ac:chgData name="Clements, William" userId="cbdb0636-a496-422a-8d40-98c53d494d26" providerId="ADAL" clId="{613D03D4-99D7-495B-B2EC-E448C2F5285E}" dt="2020-10-12T15:08:27.480" v="994"/>
          <ac:picMkLst>
            <pc:docMk/>
            <pc:sldMk cId="2254887031" sldId="266"/>
            <ac:picMk id="12" creationId="{E124A82F-1748-46EC-9D33-C19F14605E94}"/>
          </ac:picMkLst>
        </pc:picChg>
        <pc:picChg chg="add mod">
          <ac:chgData name="Clements, William" userId="cbdb0636-a496-422a-8d40-98c53d494d26" providerId="ADAL" clId="{613D03D4-99D7-495B-B2EC-E448C2F5285E}" dt="2020-10-12T16:09:54.789" v="1752" actId="26606"/>
          <ac:picMkLst>
            <pc:docMk/>
            <pc:sldMk cId="2254887031" sldId="266"/>
            <ac:picMk id="13" creationId="{98DA98F6-CA0D-42F3-9216-BF5B6615B88A}"/>
          </ac:picMkLst>
        </pc:picChg>
      </pc:sldChg>
      <pc:sldChg chg="addSp delSp modSp add mod setBg delDesignElem">
        <pc:chgData name="Clements, William" userId="cbdb0636-a496-422a-8d40-98c53d494d26" providerId="ADAL" clId="{613D03D4-99D7-495B-B2EC-E448C2F5285E}" dt="2020-10-12T16:11:34.598" v="1761" actId="26606"/>
        <pc:sldMkLst>
          <pc:docMk/>
          <pc:sldMk cId="2772422666" sldId="267"/>
        </pc:sldMkLst>
        <pc:spChg chg="add del">
          <ac:chgData name="Clements, William" userId="cbdb0636-a496-422a-8d40-98c53d494d26" providerId="ADAL" clId="{613D03D4-99D7-495B-B2EC-E448C2F5285E}" dt="2020-10-12T16:11:32.443" v="1759" actId="26606"/>
          <ac:spMkLst>
            <pc:docMk/>
            <pc:sldMk cId="2772422666" sldId="267"/>
            <ac:spMk id="14" creationId="{2FAA70C3-2AD5-42D6-AC00-5977FEA4DA14}"/>
          </ac:spMkLst>
        </pc:spChg>
        <pc:spChg chg="add del">
          <ac:chgData name="Clements, William" userId="cbdb0636-a496-422a-8d40-98c53d494d26" providerId="ADAL" clId="{613D03D4-99D7-495B-B2EC-E448C2F5285E}" dt="2020-10-12T16:11:32.443" v="1759" actId="26606"/>
          <ac:spMkLst>
            <pc:docMk/>
            <pc:sldMk cId="2772422666" sldId="267"/>
            <ac:spMk id="15" creationId="{5D1D4658-32CD-4903-BDA6-7B54EEA4ED6F}"/>
          </ac:spMkLst>
        </pc:spChg>
        <pc:spChg chg="del">
          <ac:chgData name="Clements, William" userId="cbdb0636-a496-422a-8d40-98c53d494d26" providerId="ADAL" clId="{613D03D4-99D7-495B-B2EC-E448C2F5285E}" dt="2020-10-12T16:10:13.295" v="1756"/>
          <ac:spMkLst>
            <pc:docMk/>
            <pc:sldMk cId="2772422666" sldId="267"/>
            <ac:spMk id="17" creationId="{73EDB3DA-AEF0-428A-A317-C42827E6C836}"/>
          </ac:spMkLst>
        </pc:spChg>
        <pc:spChg chg="add del">
          <ac:chgData name="Clements, William" userId="cbdb0636-a496-422a-8d40-98c53d494d26" providerId="ADAL" clId="{613D03D4-99D7-495B-B2EC-E448C2F5285E}" dt="2020-10-12T16:11:34.598" v="1761" actId="26606"/>
          <ac:spMkLst>
            <pc:docMk/>
            <pc:sldMk cId="2772422666" sldId="267"/>
            <ac:spMk id="18" creationId="{873D1266-90B6-4C24-80C2-29868E71405C}"/>
          </ac:spMkLst>
        </pc:spChg>
        <pc:spChg chg="del">
          <ac:chgData name="Clements, William" userId="cbdb0636-a496-422a-8d40-98c53d494d26" providerId="ADAL" clId="{613D03D4-99D7-495B-B2EC-E448C2F5285E}" dt="2020-10-12T16:10:13.295" v="1756"/>
          <ac:spMkLst>
            <pc:docMk/>
            <pc:sldMk cId="2772422666" sldId="267"/>
            <ac:spMk id="19" creationId="{4A06AD8B-0227-4FF6-AEB4-C66C5A5398C1}"/>
          </ac:spMkLst>
        </pc:spChg>
        <pc:spChg chg="add del">
          <ac:chgData name="Clements, William" userId="cbdb0636-a496-422a-8d40-98c53d494d26" providerId="ADAL" clId="{613D03D4-99D7-495B-B2EC-E448C2F5285E}" dt="2020-10-12T16:11:34.598" v="1761" actId="26606"/>
          <ac:spMkLst>
            <pc:docMk/>
            <pc:sldMk cId="2772422666" sldId="267"/>
            <ac:spMk id="20" creationId="{D2CBF7C7-CEB6-4485-BB17-6931944B905E}"/>
          </ac:spMkLst>
        </pc:spChg>
        <pc:spChg chg="del">
          <ac:chgData name="Clements, William" userId="cbdb0636-a496-422a-8d40-98c53d494d26" providerId="ADAL" clId="{613D03D4-99D7-495B-B2EC-E448C2F5285E}" dt="2020-10-12T16:10:13.295" v="1756"/>
          <ac:spMkLst>
            <pc:docMk/>
            <pc:sldMk cId="2772422666" sldId="267"/>
            <ac:spMk id="21" creationId="{5DFACEB2-7564-4FB9-B739-C2CE339BA3D2}"/>
          </ac:spMkLst>
        </pc:spChg>
        <pc:picChg chg="mod ord">
          <ac:chgData name="Clements, William" userId="cbdb0636-a496-422a-8d40-98c53d494d26" providerId="ADAL" clId="{613D03D4-99D7-495B-B2EC-E448C2F5285E}" dt="2020-10-12T16:11:34.598" v="1761" actId="26606"/>
          <ac:picMkLst>
            <pc:docMk/>
            <pc:sldMk cId="2772422666" sldId="267"/>
            <ac:picMk id="10" creationId="{23BD2390-35F3-4C50-AF0B-317974A7F456}"/>
          </ac:picMkLst>
        </pc:picChg>
        <pc:picChg chg="mod">
          <ac:chgData name="Clements, William" userId="cbdb0636-a496-422a-8d40-98c53d494d26" providerId="ADAL" clId="{613D03D4-99D7-495B-B2EC-E448C2F5285E}" dt="2020-10-12T16:11:34.598" v="1761" actId="26606"/>
          <ac:picMkLst>
            <pc:docMk/>
            <pc:sldMk cId="2772422666" sldId="267"/>
            <ac:picMk id="12" creationId="{BDB1BD11-053E-450C-9201-52B08F3D8381}"/>
          </ac:picMkLst>
        </pc:picChg>
      </pc:sldChg>
      <pc:sldChg chg="addSp delSp modSp new del mod setBg modClrScheme chgLayout modNotesTx">
        <pc:chgData name="Clements, William" userId="cbdb0636-a496-422a-8d40-98c53d494d26" providerId="ADAL" clId="{613D03D4-99D7-495B-B2EC-E448C2F5285E}" dt="2020-10-12T16:10:11.567" v="1753" actId="2696"/>
        <pc:sldMkLst>
          <pc:docMk/>
          <pc:sldMk cId="4227543719" sldId="267"/>
        </pc:sldMkLst>
        <pc:spChg chg="del">
          <ac:chgData name="Clements, William" userId="cbdb0636-a496-422a-8d40-98c53d494d26" providerId="ADAL" clId="{613D03D4-99D7-495B-B2EC-E448C2F5285E}" dt="2020-10-12T15:10:25.061" v="1002" actId="700"/>
          <ac:spMkLst>
            <pc:docMk/>
            <pc:sldMk cId="4227543719" sldId="267"/>
            <ac:spMk id="2" creationId="{8BC0A231-93DB-490D-9678-27E2C01B75A1}"/>
          </ac:spMkLst>
        </pc:spChg>
        <pc:spChg chg="del">
          <ac:chgData name="Clements, William" userId="cbdb0636-a496-422a-8d40-98c53d494d26" providerId="ADAL" clId="{613D03D4-99D7-495B-B2EC-E448C2F5285E}" dt="2020-10-12T15:10:25.061" v="1002" actId="700"/>
          <ac:spMkLst>
            <pc:docMk/>
            <pc:sldMk cId="4227543719" sldId="267"/>
            <ac:spMk id="3" creationId="{299BE715-BC27-4F00-83C0-2636657F4DA0}"/>
          </ac:spMkLst>
        </pc:spChg>
        <pc:spChg chg="add del">
          <ac:chgData name="Clements, William" userId="cbdb0636-a496-422a-8d40-98c53d494d26" providerId="ADAL" clId="{613D03D4-99D7-495B-B2EC-E448C2F5285E}" dt="2020-10-12T15:10:25.061" v="1002" actId="700"/>
          <ac:spMkLst>
            <pc:docMk/>
            <pc:sldMk cId="4227543719" sldId="267"/>
            <ac:spMk id="4" creationId="{584D53EA-92D2-403C-AED7-D8B5FD836DE3}"/>
          </ac:spMkLst>
        </pc:spChg>
        <pc:spChg chg="del">
          <ac:chgData name="Clements, William" userId="cbdb0636-a496-422a-8d40-98c53d494d26" providerId="ADAL" clId="{613D03D4-99D7-495B-B2EC-E448C2F5285E}" dt="2020-10-12T15:10:25.061" v="1002" actId="700"/>
          <ac:spMkLst>
            <pc:docMk/>
            <pc:sldMk cId="4227543719" sldId="267"/>
            <ac:spMk id="5" creationId="{5DD8FF04-7D21-41AE-94A7-885562E5F79C}"/>
          </ac:spMkLst>
        </pc:spChg>
        <pc:spChg chg="del">
          <ac:chgData name="Clements, William" userId="cbdb0636-a496-422a-8d40-98c53d494d26" providerId="ADAL" clId="{613D03D4-99D7-495B-B2EC-E448C2F5285E}" dt="2020-10-12T15:10:25.061" v="1002" actId="700"/>
          <ac:spMkLst>
            <pc:docMk/>
            <pc:sldMk cId="4227543719" sldId="267"/>
            <ac:spMk id="6" creationId="{3FA2D039-1CD6-4987-8528-77A942A45799}"/>
          </ac:spMkLst>
        </pc:spChg>
        <pc:spChg chg="add">
          <ac:chgData name="Clements, William" userId="cbdb0636-a496-422a-8d40-98c53d494d26" providerId="ADAL" clId="{613D03D4-99D7-495B-B2EC-E448C2F5285E}" dt="2020-10-12T15:12:58.228" v="1013" actId="26606"/>
          <ac:spMkLst>
            <pc:docMk/>
            <pc:sldMk cId="4227543719" sldId="267"/>
            <ac:spMk id="17" creationId="{73EDB3DA-AEF0-428A-A317-C42827E6C836}"/>
          </ac:spMkLst>
        </pc:spChg>
        <pc:spChg chg="add">
          <ac:chgData name="Clements, William" userId="cbdb0636-a496-422a-8d40-98c53d494d26" providerId="ADAL" clId="{613D03D4-99D7-495B-B2EC-E448C2F5285E}" dt="2020-10-12T15:12:58.228" v="1013" actId="26606"/>
          <ac:spMkLst>
            <pc:docMk/>
            <pc:sldMk cId="4227543719" sldId="267"/>
            <ac:spMk id="19" creationId="{4A06AD8B-0227-4FF6-AEB4-C66C5A5398C1}"/>
          </ac:spMkLst>
        </pc:spChg>
        <pc:spChg chg="add">
          <ac:chgData name="Clements, William" userId="cbdb0636-a496-422a-8d40-98c53d494d26" providerId="ADAL" clId="{613D03D4-99D7-495B-B2EC-E448C2F5285E}" dt="2020-10-12T15:12:58.228" v="1013" actId="26606"/>
          <ac:spMkLst>
            <pc:docMk/>
            <pc:sldMk cId="4227543719" sldId="267"/>
            <ac:spMk id="21" creationId="{5DFACEB2-7564-4FB9-B739-C2CE339BA3D2}"/>
          </ac:spMkLst>
        </pc:spChg>
        <pc:picChg chg="add del mod">
          <ac:chgData name="Clements, William" userId="cbdb0636-a496-422a-8d40-98c53d494d26" providerId="ADAL" clId="{613D03D4-99D7-495B-B2EC-E448C2F5285E}" dt="2020-10-12T15:10:22.495" v="1001"/>
          <ac:picMkLst>
            <pc:docMk/>
            <pc:sldMk cId="4227543719" sldId="267"/>
            <ac:picMk id="8" creationId="{8CB9E5E3-21D8-42F1-9A52-D21D29F4C992}"/>
          </ac:picMkLst>
        </pc:picChg>
        <pc:picChg chg="add mod">
          <ac:chgData name="Clements, William" userId="cbdb0636-a496-422a-8d40-98c53d494d26" providerId="ADAL" clId="{613D03D4-99D7-495B-B2EC-E448C2F5285E}" dt="2020-10-12T15:12:58.228" v="1013" actId="26606"/>
          <ac:picMkLst>
            <pc:docMk/>
            <pc:sldMk cId="4227543719" sldId="267"/>
            <ac:picMk id="10" creationId="{23BD2390-35F3-4C50-AF0B-317974A7F456}"/>
          </ac:picMkLst>
        </pc:picChg>
        <pc:picChg chg="add mod">
          <ac:chgData name="Clements, William" userId="cbdb0636-a496-422a-8d40-98c53d494d26" providerId="ADAL" clId="{613D03D4-99D7-495B-B2EC-E448C2F5285E}" dt="2020-10-12T15:12:58.228" v="1013" actId="26606"/>
          <ac:picMkLst>
            <pc:docMk/>
            <pc:sldMk cId="4227543719" sldId="267"/>
            <ac:picMk id="12" creationId="{BDB1BD11-053E-450C-9201-52B08F3D8381}"/>
          </ac:picMkLst>
        </pc:picChg>
      </pc:sldChg>
      <pc:sldChg chg="new del">
        <pc:chgData name="Clements, William" userId="cbdb0636-a496-422a-8d40-98c53d494d26" providerId="ADAL" clId="{613D03D4-99D7-495B-B2EC-E448C2F5285E}" dt="2020-10-12T15:26:04.551" v="1484" actId="680"/>
        <pc:sldMkLst>
          <pc:docMk/>
          <pc:sldMk cId="1501508021" sldId="268"/>
        </pc:sldMkLst>
      </pc:sldChg>
      <pc:sldChg chg="addSp delSp modSp add del mod setBg modClrScheme chgLayout">
        <pc:chgData name="Clements, William" userId="cbdb0636-a496-422a-8d40-98c53d494d26" providerId="ADAL" clId="{613D03D4-99D7-495B-B2EC-E448C2F5285E}" dt="2020-10-12T16:10:11.567" v="1753" actId="2696"/>
        <pc:sldMkLst>
          <pc:docMk/>
          <pc:sldMk cId="1559238505" sldId="268"/>
        </pc:sldMkLst>
        <pc:spChg chg="del">
          <ac:chgData name="Clements, William" userId="cbdb0636-a496-422a-8d40-98c53d494d26" providerId="ADAL" clId="{613D03D4-99D7-495B-B2EC-E448C2F5285E}" dt="2020-10-12T16:05:24.102" v="1702" actId="700"/>
          <ac:spMkLst>
            <pc:docMk/>
            <pc:sldMk cId="1559238505" sldId="268"/>
            <ac:spMk id="2" creationId="{C97DCC3C-3C9C-4231-930C-B116D702F056}"/>
          </ac:spMkLst>
        </pc:spChg>
        <pc:spChg chg="del">
          <ac:chgData name="Clements, William" userId="cbdb0636-a496-422a-8d40-98c53d494d26" providerId="ADAL" clId="{613D03D4-99D7-495B-B2EC-E448C2F5285E}" dt="2020-10-12T16:05:24.102" v="1702" actId="700"/>
          <ac:spMkLst>
            <pc:docMk/>
            <pc:sldMk cId="1559238505" sldId="268"/>
            <ac:spMk id="3" creationId="{6E848B07-9BBF-4963-9B45-ED5F51734A2F}"/>
          </ac:spMkLst>
        </pc:spChg>
        <pc:spChg chg="del">
          <ac:chgData name="Clements, William" userId="cbdb0636-a496-422a-8d40-98c53d494d26" providerId="ADAL" clId="{613D03D4-99D7-495B-B2EC-E448C2F5285E}" dt="2020-10-12T16:05:24.102" v="1702" actId="700"/>
          <ac:spMkLst>
            <pc:docMk/>
            <pc:sldMk cId="1559238505" sldId="268"/>
            <ac:spMk id="4" creationId="{5F35CEB4-570D-4152-B00C-C9009E9BB8F4}"/>
          </ac:spMkLst>
        </pc:spChg>
        <pc:spChg chg="del">
          <ac:chgData name="Clements, William" userId="cbdb0636-a496-422a-8d40-98c53d494d26" providerId="ADAL" clId="{613D03D4-99D7-495B-B2EC-E448C2F5285E}" dt="2020-10-12T16:05:24.102" v="1702" actId="700"/>
          <ac:spMkLst>
            <pc:docMk/>
            <pc:sldMk cId="1559238505" sldId="268"/>
            <ac:spMk id="5" creationId="{252330E2-BF85-4BEE-947E-594912C228B1}"/>
          </ac:spMkLst>
        </pc:spChg>
        <pc:spChg chg="del">
          <ac:chgData name="Clements, William" userId="cbdb0636-a496-422a-8d40-98c53d494d26" providerId="ADAL" clId="{613D03D4-99D7-495B-B2EC-E448C2F5285E}" dt="2020-10-12T16:05:24.102" v="1702" actId="700"/>
          <ac:spMkLst>
            <pc:docMk/>
            <pc:sldMk cId="1559238505" sldId="268"/>
            <ac:spMk id="6" creationId="{2CB1B402-C99E-4F08-A2B8-7FC550FDE140}"/>
          </ac:spMkLst>
        </pc:spChg>
        <pc:spChg chg="add del">
          <ac:chgData name="Clements, William" userId="cbdb0636-a496-422a-8d40-98c53d494d26" providerId="ADAL" clId="{613D03D4-99D7-495B-B2EC-E448C2F5285E}" dt="2020-10-12T16:06:25.942" v="1708" actId="26606"/>
          <ac:spMkLst>
            <pc:docMk/>
            <pc:sldMk cId="1559238505" sldId="268"/>
            <ac:spMk id="16" creationId="{D99D2C73-08B0-4F6B-A8E9-4651E6BDBE48}"/>
          </ac:spMkLst>
        </pc:spChg>
        <pc:spChg chg="add del">
          <ac:chgData name="Clements, William" userId="cbdb0636-a496-422a-8d40-98c53d494d26" providerId="ADAL" clId="{613D03D4-99D7-495B-B2EC-E448C2F5285E}" dt="2020-10-12T16:06:25.942" v="1708" actId="26606"/>
          <ac:spMkLst>
            <pc:docMk/>
            <pc:sldMk cId="1559238505" sldId="268"/>
            <ac:spMk id="18" creationId="{968DB88C-7EF2-487C-85D1-848F61F13E3F}"/>
          </ac:spMkLst>
        </pc:spChg>
        <pc:spChg chg="add del">
          <ac:chgData name="Clements, William" userId="cbdb0636-a496-422a-8d40-98c53d494d26" providerId="ADAL" clId="{613D03D4-99D7-495B-B2EC-E448C2F5285E}" dt="2020-10-12T16:07:54.567" v="1722" actId="26606"/>
          <ac:spMkLst>
            <pc:docMk/>
            <pc:sldMk cId="1559238505" sldId="268"/>
            <ac:spMk id="22" creationId="{D99D2C73-08B0-4F6B-A8E9-4651E6BDBE48}"/>
          </ac:spMkLst>
        </pc:spChg>
        <pc:spChg chg="add del">
          <ac:chgData name="Clements, William" userId="cbdb0636-a496-422a-8d40-98c53d494d26" providerId="ADAL" clId="{613D03D4-99D7-495B-B2EC-E448C2F5285E}" dt="2020-10-12T16:07:54.567" v="1722" actId="26606"/>
          <ac:spMkLst>
            <pc:docMk/>
            <pc:sldMk cId="1559238505" sldId="268"/>
            <ac:spMk id="24" creationId="{968DB88C-7EF2-487C-85D1-848F61F13E3F}"/>
          </ac:spMkLst>
        </pc:spChg>
        <pc:picChg chg="add del mod">
          <ac:chgData name="Clements, William" userId="cbdb0636-a496-422a-8d40-98c53d494d26" providerId="ADAL" clId="{613D03D4-99D7-495B-B2EC-E448C2F5285E}" dt="2020-10-12T16:07:20.081" v="1712" actId="478"/>
          <ac:picMkLst>
            <pc:docMk/>
            <pc:sldMk cId="1559238505" sldId="268"/>
            <ac:picMk id="8" creationId="{4D1F9771-BEF0-4A7F-82B3-B2DD21833B9E}"/>
          </ac:picMkLst>
        </pc:picChg>
        <pc:picChg chg="del">
          <ac:chgData name="Clements, William" userId="cbdb0636-a496-422a-8d40-98c53d494d26" providerId="ADAL" clId="{613D03D4-99D7-495B-B2EC-E448C2F5285E}" dt="2020-10-12T16:05:16.275" v="1700" actId="478"/>
          <ac:picMkLst>
            <pc:docMk/>
            <pc:sldMk cId="1559238505" sldId="268"/>
            <ac:picMk id="10" creationId="{4C2E5265-562C-416B-8B0F-FD3CC729DF0D}"/>
          </ac:picMkLst>
        </pc:picChg>
        <pc:picChg chg="add del mod">
          <ac:chgData name="Clements, William" userId="cbdb0636-a496-422a-8d40-98c53d494d26" providerId="ADAL" clId="{613D03D4-99D7-495B-B2EC-E448C2F5285E}" dt="2020-10-12T16:07:20.706" v="1713" actId="478"/>
          <ac:picMkLst>
            <pc:docMk/>
            <pc:sldMk cId="1559238505" sldId="268"/>
            <ac:picMk id="11" creationId="{97E2B068-2E2E-4F98-BE0E-8C6BA063C89E}"/>
          </ac:picMkLst>
        </pc:picChg>
        <pc:picChg chg="del">
          <ac:chgData name="Clements, William" userId="cbdb0636-a496-422a-8d40-98c53d494d26" providerId="ADAL" clId="{613D03D4-99D7-495B-B2EC-E448C2F5285E}" dt="2020-10-12T16:05:17.105" v="1701" actId="478"/>
          <ac:picMkLst>
            <pc:docMk/>
            <pc:sldMk cId="1559238505" sldId="268"/>
            <ac:picMk id="13" creationId="{98DA98F6-CA0D-42F3-9216-BF5B6615B88A}"/>
          </ac:picMkLst>
        </pc:picChg>
        <pc:picChg chg="add mod">
          <ac:chgData name="Clements, William" userId="cbdb0636-a496-422a-8d40-98c53d494d26" providerId="ADAL" clId="{613D03D4-99D7-495B-B2EC-E448C2F5285E}" dt="2020-10-12T16:09:25.962" v="1743" actId="1076"/>
          <ac:picMkLst>
            <pc:docMk/>
            <pc:sldMk cId="1559238505" sldId="268"/>
            <ac:picMk id="14" creationId="{357DFD17-8ABB-44B0-BE2C-3C84345DF244}"/>
          </ac:picMkLst>
        </pc:picChg>
        <pc:picChg chg="add del mod">
          <ac:chgData name="Clements, William" userId="cbdb0636-a496-422a-8d40-98c53d494d26" providerId="ADAL" clId="{613D03D4-99D7-495B-B2EC-E448C2F5285E}" dt="2020-10-12T16:08:53.234" v="1731" actId="478"/>
          <ac:picMkLst>
            <pc:docMk/>
            <pc:sldMk cId="1559238505" sldId="268"/>
            <ac:picMk id="17" creationId="{C1638582-74E7-4B86-B625-C41CF8544C21}"/>
          </ac:picMkLst>
        </pc:picChg>
        <pc:picChg chg="add mod">
          <ac:chgData name="Clements, William" userId="cbdb0636-a496-422a-8d40-98c53d494d26" providerId="ADAL" clId="{613D03D4-99D7-495B-B2EC-E448C2F5285E}" dt="2020-10-12T16:09:24.147" v="1742" actId="1076"/>
          <ac:picMkLst>
            <pc:docMk/>
            <pc:sldMk cId="1559238505" sldId="268"/>
            <ac:picMk id="20" creationId="{58790023-1836-4FB8-8BB1-61102E100599}"/>
          </ac:picMkLst>
        </pc:picChg>
        <pc:picChg chg="add ord">
          <ac:chgData name="Clements, William" userId="cbdb0636-a496-422a-8d40-98c53d494d26" providerId="ADAL" clId="{613D03D4-99D7-495B-B2EC-E448C2F5285E}" dt="2020-10-12T16:09:32.664" v="1744" actId="167"/>
          <ac:picMkLst>
            <pc:docMk/>
            <pc:sldMk cId="1559238505" sldId="268"/>
            <ac:picMk id="21" creationId="{BB2B9049-9D3C-4902-BCA7-7721C3F7DD28}"/>
          </ac:picMkLst>
        </pc:picChg>
      </pc:sldChg>
      <pc:sldChg chg="add setBg">
        <pc:chgData name="Clements, William" userId="cbdb0636-a496-422a-8d40-98c53d494d26" providerId="ADAL" clId="{613D03D4-99D7-495B-B2EC-E448C2F5285E}" dt="2020-10-12T16:10:13.295" v="1756"/>
        <pc:sldMkLst>
          <pc:docMk/>
          <pc:sldMk cId="4257373719" sldId="268"/>
        </pc:sldMkLst>
      </pc:sldChg>
      <pc:sldChg chg="addSp delSp modSp new mod modClrScheme chgLayout">
        <pc:chgData name="Clements, William" userId="cbdb0636-a496-422a-8d40-98c53d494d26" providerId="ADAL" clId="{613D03D4-99D7-495B-B2EC-E448C2F5285E}" dt="2020-10-14T18:38:22.005" v="2818" actId="20577"/>
        <pc:sldMkLst>
          <pc:docMk/>
          <pc:sldMk cId="446129360" sldId="269"/>
        </pc:sldMkLst>
        <pc:spChg chg="mod ord">
          <ac:chgData name="Clements, William" userId="cbdb0636-a496-422a-8d40-98c53d494d26" providerId="ADAL" clId="{613D03D4-99D7-495B-B2EC-E448C2F5285E}" dt="2020-10-12T17:16:30.548" v="1862" actId="700"/>
          <ac:spMkLst>
            <pc:docMk/>
            <pc:sldMk cId="446129360" sldId="269"/>
            <ac:spMk id="2" creationId="{ABC8EAD8-A9C2-4355-B181-F2E51C24344E}"/>
          </ac:spMkLst>
        </pc:spChg>
        <pc:spChg chg="del mod ord">
          <ac:chgData name="Clements, William" userId="cbdb0636-a496-422a-8d40-98c53d494d26" providerId="ADAL" clId="{613D03D4-99D7-495B-B2EC-E448C2F5285E}" dt="2020-10-12T17:16:30.548" v="1862" actId="700"/>
          <ac:spMkLst>
            <pc:docMk/>
            <pc:sldMk cId="446129360" sldId="269"/>
            <ac:spMk id="3" creationId="{6277C068-3DFA-4420-8B9A-2E89E85E0DC0}"/>
          </ac:spMkLst>
        </pc:spChg>
        <pc:spChg chg="add mod ord">
          <ac:chgData name="Clements, William" userId="cbdb0636-a496-422a-8d40-98c53d494d26" providerId="ADAL" clId="{613D03D4-99D7-495B-B2EC-E448C2F5285E}" dt="2020-10-12T17:25:38.691" v="2537" actId="20577"/>
          <ac:spMkLst>
            <pc:docMk/>
            <pc:sldMk cId="446129360" sldId="269"/>
            <ac:spMk id="4" creationId="{F50282CE-BEF1-4D89-A12C-73A49D06CBFE}"/>
          </ac:spMkLst>
        </pc:spChg>
        <pc:spChg chg="add mod ord">
          <ac:chgData name="Clements, William" userId="cbdb0636-a496-422a-8d40-98c53d494d26" providerId="ADAL" clId="{613D03D4-99D7-495B-B2EC-E448C2F5285E}" dt="2020-10-14T18:38:22.005" v="2818" actId="20577"/>
          <ac:spMkLst>
            <pc:docMk/>
            <pc:sldMk cId="446129360" sldId="269"/>
            <ac:spMk id="5" creationId="{91C4194C-93D7-445A-9964-54188D85AA4F}"/>
          </ac:spMkLst>
        </pc:spChg>
        <pc:picChg chg="add mod">
          <ac:chgData name="Clements, William" userId="cbdb0636-a496-422a-8d40-98c53d494d26" providerId="ADAL" clId="{613D03D4-99D7-495B-B2EC-E448C2F5285E}" dt="2020-10-12T18:22:37.754" v="2642" actId="1076"/>
          <ac:picMkLst>
            <pc:docMk/>
            <pc:sldMk cId="446129360" sldId="269"/>
            <ac:picMk id="7" creationId="{9B285963-7BEE-4C91-A2A6-21D790FB4580}"/>
          </ac:picMkLst>
        </pc:picChg>
        <pc:picChg chg="add mod">
          <ac:chgData name="Clements, William" userId="cbdb0636-a496-422a-8d40-98c53d494d26" providerId="ADAL" clId="{613D03D4-99D7-495B-B2EC-E448C2F5285E}" dt="2020-10-12T18:22:57.467" v="2644" actId="1076"/>
          <ac:picMkLst>
            <pc:docMk/>
            <pc:sldMk cId="446129360" sldId="269"/>
            <ac:picMk id="9" creationId="{39A81CBD-3334-4C9C-8286-571E501A2478}"/>
          </ac:picMkLst>
        </pc:picChg>
      </pc:sldChg>
      <pc:sldChg chg="modSp add mod">
        <pc:chgData name="Clements, William" userId="cbdb0636-a496-422a-8d40-98c53d494d26" providerId="ADAL" clId="{613D03D4-99D7-495B-B2EC-E448C2F5285E}" dt="2020-10-12T17:25:27.922" v="2530" actId="20577"/>
        <pc:sldMkLst>
          <pc:docMk/>
          <pc:sldMk cId="3922857656" sldId="270"/>
        </pc:sldMkLst>
        <pc:spChg chg="mod">
          <ac:chgData name="Clements, William" userId="cbdb0636-a496-422a-8d40-98c53d494d26" providerId="ADAL" clId="{613D03D4-99D7-495B-B2EC-E448C2F5285E}" dt="2020-10-12T17:24:41.024" v="2508" actId="27636"/>
          <ac:spMkLst>
            <pc:docMk/>
            <pc:sldMk cId="3922857656" sldId="270"/>
            <ac:spMk id="4" creationId="{F50282CE-BEF1-4D89-A12C-73A49D06CBFE}"/>
          </ac:spMkLst>
        </pc:spChg>
        <pc:spChg chg="mod">
          <ac:chgData name="Clements, William" userId="cbdb0636-a496-422a-8d40-98c53d494d26" providerId="ADAL" clId="{613D03D4-99D7-495B-B2EC-E448C2F5285E}" dt="2020-10-12T17:25:27.922" v="2530" actId="20577"/>
          <ac:spMkLst>
            <pc:docMk/>
            <pc:sldMk cId="3922857656" sldId="270"/>
            <ac:spMk id="5" creationId="{91C4194C-93D7-445A-9964-54188D85AA4F}"/>
          </ac:spMkLst>
        </pc:spChg>
      </pc:sldChg>
      <pc:sldChg chg="addSp delSp modSp new mod setBg modClrScheme chgLayout">
        <pc:chgData name="Clements, William" userId="cbdb0636-a496-422a-8d40-98c53d494d26" providerId="ADAL" clId="{613D03D4-99D7-495B-B2EC-E448C2F5285E}" dt="2020-10-14T18:53:55.410" v="2820" actId="14100"/>
        <pc:sldMkLst>
          <pc:docMk/>
          <pc:sldMk cId="4081287389" sldId="271"/>
        </pc:sldMkLst>
        <pc:spChg chg="del">
          <ac:chgData name="Clements, William" userId="cbdb0636-a496-422a-8d40-98c53d494d26" providerId="ADAL" clId="{613D03D4-99D7-495B-B2EC-E448C2F5285E}" dt="2020-10-12T18:18:54.710" v="2539" actId="700"/>
          <ac:spMkLst>
            <pc:docMk/>
            <pc:sldMk cId="4081287389" sldId="271"/>
            <ac:spMk id="2" creationId="{9BDE1C34-3D9A-4AD6-B887-3DF3CDD2676C}"/>
          </ac:spMkLst>
        </pc:spChg>
        <pc:spChg chg="del">
          <ac:chgData name="Clements, William" userId="cbdb0636-a496-422a-8d40-98c53d494d26" providerId="ADAL" clId="{613D03D4-99D7-495B-B2EC-E448C2F5285E}" dt="2020-10-12T18:18:54.710" v="2539" actId="700"/>
          <ac:spMkLst>
            <pc:docMk/>
            <pc:sldMk cId="4081287389" sldId="271"/>
            <ac:spMk id="3" creationId="{F0140F80-A57E-41E1-9751-212820978689}"/>
          </ac:spMkLst>
        </pc:spChg>
        <pc:spChg chg="del">
          <ac:chgData name="Clements, William" userId="cbdb0636-a496-422a-8d40-98c53d494d26" providerId="ADAL" clId="{613D03D4-99D7-495B-B2EC-E448C2F5285E}" dt="2020-10-12T18:18:54.710" v="2539" actId="700"/>
          <ac:spMkLst>
            <pc:docMk/>
            <pc:sldMk cId="4081287389" sldId="271"/>
            <ac:spMk id="4" creationId="{C013AFC0-88F9-4E25-8F4D-9B7A22A2BC56}"/>
          </ac:spMkLst>
        </pc:spChg>
        <pc:spChg chg="add del mod">
          <ac:chgData name="Clements, William" userId="cbdb0636-a496-422a-8d40-98c53d494d26" providerId="ADAL" clId="{613D03D4-99D7-495B-B2EC-E448C2F5285E}" dt="2020-10-14T18:35:30.821" v="2679" actId="478"/>
          <ac:spMkLst>
            <pc:docMk/>
            <pc:sldMk cId="4081287389" sldId="271"/>
            <ac:spMk id="5" creationId="{518E2E7B-5DEE-4D32-B59F-53C32A186C06}"/>
          </ac:spMkLst>
        </pc:spChg>
        <pc:spChg chg="add del mod">
          <ac:chgData name="Clements, William" userId="cbdb0636-a496-422a-8d40-98c53d494d26" providerId="ADAL" clId="{613D03D4-99D7-495B-B2EC-E448C2F5285E}" dt="2020-10-14T18:35:28.612" v="2678" actId="478"/>
          <ac:spMkLst>
            <pc:docMk/>
            <pc:sldMk cId="4081287389" sldId="271"/>
            <ac:spMk id="7" creationId="{86493BD3-1276-40FC-9342-10C73669A82D}"/>
          </ac:spMkLst>
        </pc:spChg>
        <pc:spChg chg="add del mod">
          <ac:chgData name="Clements, William" userId="cbdb0636-a496-422a-8d40-98c53d494d26" providerId="ADAL" clId="{613D03D4-99D7-495B-B2EC-E448C2F5285E}" dt="2020-10-14T18:35:07.557" v="2668" actId="478"/>
          <ac:spMkLst>
            <pc:docMk/>
            <pc:sldMk cId="4081287389" sldId="271"/>
            <ac:spMk id="9" creationId="{0EBD43A4-E8A3-4F3B-BF4C-452DE09E632E}"/>
          </ac:spMkLst>
        </pc:spChg>
        <pc:spChg chg="add del mod">
          <ac:chgData name="Clements, William" userId="cbdb0636-a496-422a-8d40-98c53d494d26" providerId="ADAL" clId="{613D03D4-99D7-495B-B2EC-E448C2F5285E}" dt="2020-10-14T18:36:04.532" v="2705" actId="478"/>
          <ac:spMkLst>
            <pc:docMk/>
            <pc:sldMk cId="4081287389" sldId="271"/>
            <ac:spMk id="11" creationId="{C19030A8-4D57-4283-9626-19180212D58E}"/>
          </ac:spMkLst>
        </pc:spChg>
        <pc:spChg chg="add del mod">
          <ac:chgData name="Clements, William" userId="cbdb0636-a496-422a-8d40-98c53d494d26" providerId="ADAL" clId="{613D03D4-99D7-495B-B2EC-E448C2F5285E}" dt="2020-10-14T18:36:04.532" v="2705" actId="478"/>
          <ac:spMkLst>
            <pc:docMk/>
            <pc:sldMk cId="4081287389" sldId="271"/>
            <ac:spMk id="13" creationId="{6BBD6F95-6505-41F7-9B18-988EBB1A5776}"/>
          </ac:spMkLst>
        </pc:spChg>
        <pc:spChg chg="add del mod">
          <ac:chgData name="Clements, William" userId="cbdb0636-a496-422a-8d40-98c53d494d26" providerId="ADAL" clId="{613D03D4-99D7-495B-B2EC-E448C2F5285E}" dt="2020-10-14T18:36:15.684" v="2716" actId="478"/>
          <ac:spMkLst>
            <pc:docMk/>
            <pc:sldMk cId="4081287389" sldId="271"/>
            <ac:spMk id="15" creationId="{CDB67344-9032-4BAB-833F-802F19F48800}"/>
          </ac:spMkLst>
        </pc:spChg>
        <pc:spChg chg="add del mod">
          <ac:chgData name="Clements, William" userId="cbdb0636-a496-422a-8d40-98c53d494d26" providerId="ADAL" clId="{613D03D4-99D7-495B-B2EC-E448C2F5285E}" dt="2020-10-14T18:37:20.917" v="2786" actId="478"/>
          <ac:spMkLst>
            <pc:docMk/>
            <pc:sldMk cId="4081287389" sldId="271"/>
            <ac:spMk id="17" creationId="{6A8B27A9-4353-41BA-8159-260C3C84381F}"/>
          </ac:spMkLst>
        </pc:spChg>
        <pc:spChg chg="add del mod">
          <ac:chgData name="Clements, William" userId="cbdb0636-a496-422a-8d40-98c53d494d26" providerId="ADAL" clId="{613D03D4-99D7-495B-B2EC-E448C2F5285E}" dt="2020-10-14T18:37:20.917" v="2786" actId="478"/>
          <ac:spMkLst>
            <pc:docMk/>
            <pc:sldMk cId="4081287389" sldId="271"/>
            <ac:spMk id="19" creationId="{2E15B4A5-6109-4055-A238-1306A65267FD}"/>
          </ac:spMkLst>
        </pc:spChg>
        <pc:graphicFrameChg chg="add mod modGraphic">
          <ac:chgData name="Clements, William" userId="cbdb0636-a496-422a-8d40-98c53d494d26" providerId="ADAL" clId="{613D03D4-99D7-495B-B2EC-E448C2F5285E}" dt="2020-10-14T18:34:50.540" v="2657" actId="1076"/>
          <ac:graphicFrameMkLst>
            <pc:docMk/>
            <pc:sldMk cId="4081287389" sldId="271"/>
            <ac:graphicFrameMk id="2" creationId="{12BC8491-6237-4FFE-A040-4DF9B79D8A32}"/>
          </ac:graphicFrameMkLst>
        </pc:graphicFrameChg>
        <pc:graphicFrameChg chg="add mod modGraphic">
          <ac:chgData name="Clements, William" userId="cbdb0636-a496-422a-8d40-98c53d494d26" providerId="ADAL" clId="{613D03D4-99D7-495B-B2EC-E448C2F5285E}" dt="2020-10-14T18:35:36.409" v="2681"/>
          <ac:graphicFrameMkLst>
            <pc:docMk/>
            <pc:sldMk cId="4081287389" sldId="271"/>
            <ac:graphicFrameMk id="3" creationId="{19F4001B-21AB-42F1-9211-63CD97F6012C}"/>
          </ac:graphicFrameMkLst>
        </pc:graphicFrameChg>
        <pc:graphicFrameChg chg="add mod modGraphic">
          <ac:chgData name="Clements, William" userId="cbdb0636-a496-422a-8d40-98c53d494d26" providerId="ADAL" clId="{613D03D4-99D7-495B-B2EC-E448C2F5285E}" dt="2020-10-14T18:35:25.148" v="2677" actId="12385"/>
          <ac:graphicFrameMkLst>
            <pc:docMk/>
            <pc:sldMk cId="4081287389" sldId="271"/>
            <ac:graphicFrameMk id="4" creationId="{930A928F-282D-4A68-9221-5D0E6B2477BA}"/>
          </ac:graphicFrameMkLst>
        </pc:graphicFrameChg>
        <pc:graphicFrameChg chg="add mod modGraphic">
          <ac:chgData name="Clements, William" userId="cbdb0636-a496-422a-8d40-98c53d494d26" providerId="ADAL" clId="{613D03D4-99D7-495B-B2EC-E448C2F5285E}" dt="2020-10-14T18:35:47.972" v="2695" actId="1076"/>
          <ac:graphicFrameMkLst>
            <pc:docMk/>
            <pc:sldMk cId="4081287389" sldId="271"/>
            <ac:graphicFrameMk id="6" creationId="{4428C088-57EE-4A7C-A9FD-3B9E7F0DFACB}"/>
          </ac:graphicFrameMkLst>
        </pc:graphicFrameChg>
        <pc:graphicFrameChg chg="add mod modGraphic">
          <ac:chgData name="Clements, William" userId="cbdb0636-a496-422a-8d40-98c53d494d26" providerId="ADAL" clId="{613D03D4-99D7-495B-B2EC-E448C2F5285E}" dt="2020-10-14T18:35:58.389" v="2704" actId="12385"/>
          <ac:graphicFrameMkLst>
            <pc:docMk/>
            <pc:sldMk cId="4081287389" sldId="271"/>
            <ac:graphicFrameMk id="8" creationId="{CFC096E9-2A82-4CB0-B0F1-F38834748A5D}"/>
          </ac:graphicFrameMkLst>
        </pc:graphicFrameChg>
        <pc:graphicFrameChg chg="add mod modGraphic">
          <ac:chgData name="Clements, William" userId="cbdb0636-a496-422a-8d40-98c53d494d26" providerId="ADAL" clId="{613D03D4-99D7-495B-B2EC-E448C2F5285E}" dt="2020-10-14T18:36:27.035" v="2719" actId="1076"/>
          <ac:graphicFrameMkLst>
            <pc:docMk/>
            <pc:sldMk cId="4081287389" sldId="271"/>
            <ac:graphicFrameMk id="10" creationId="{E4ADEDBB-46E7-4C58-BAE0-571858DA47AA}"/>
          </ac:graphicFrameMkLst>
        </pc:graphicFrameChg>
        <pc:graphicFrameChg chg="add mod modGraphic">
          <ac:chgData name="Clements, William" userId="cbdb0636-a496-422a-8d40-98c53d494d26" providerId="ADAL" clId="{613D03D4-99D7-495B-B2EC-E448C2F5285E}" dt="2020-10-14T18:36:39.931" v="2730" actId="1076"/>
          <ac:graphicFrameMkLst>
            <pc:docMk/>
            <pc:sldMk cId="4081287389" sldId="271"/>
            <ac:graphicFrameMk id="21" creationId="{500EE714-48E1-4FE8-A56E-09F93C10FFE1}"/>
          </ac:graphicFrameMkLst>
        </pc:graphicFrameChg>
        <pc:graphicFrameChg chg="add mod modGraphic">
          <ac:chgData name="Clements, William" userId="cbdb0636-a496-422a-8d40-98c53d494d26" providerId="ADAL" clId="{613D03D4-99D7-495B-B2EC-E448C2F5285E}" dt="2020-10-14T18:37:16.453" v="2785" actId="20577"/>
          <ac:graphicFrameMkLst>
            <pc:docMk/>
            <pc:sldMk cId="4081287389" sldId="271"/>
            <ac:graphicFrameMk id="23" creationId="{55BDC9D6-5197-4696-A6C3-E241FDCD10FC}"/>
          </ac:graphicFrameMkLst>
        </pc:graphicFrameChg>
        <pc:picChg chg="add mod">
          <ac:chgData name="Clements, William" userId="cbdb0636-a496-422a-8d40-98c53d494d26" providerId="ADAL" clId="{613D03D4-99D7-495B-B2EC-E448C2F5285E}" dt="2020-10-14T18:53:55.410" v="2820" actId="14100"/>
          <ac:picMkLst>
            <pc:docMk/>
            <pc:sldMk cId="4081287389" sldId="271"/>
            <ac:picMk id="25" creationId="{510908C2-6D5F-4046-8BE2-DDE2884EEFEC}"/>
          </ac:picMkLst>
        </pc:picChg>
      </pc:sldChg>
    </pc:docChg>
  </pc:docChgLst>
  <pc:docChgLst>
    <pc:chgData name="Clements, William" userId="cbdb0636-a496-422a-8d40-98c53d494d26" providerId="ADAL" clId="{3FDFD8DA-374D-4ED9-A80D-C1F659E9E278}"/>
    <pc:docChg chg="undo redo custSel addSld modSld">
      <pc:chgData name="Clements, William" userId="cbdb0636-a496-422a-8d40-98c53d494d26" providerId="ADAL" clId="{3FDFD8DA-374D-4ED9-A80D-C1F659E9E278}" dt="2020-10-07T18:30:06.126" v="464"/>
      <pc:docMkLst>
        <pc:docMk/>
      </pc:docMkLst>
      <pc:sldChg chg="modSp mod">
        <pc:chgData name="Clements, William" userId="cbdb0636-a496-422a-8d40-98c53d494d26" providerId="ADAL" clId="{3FDFD8DA-374D-4ED9-A80D-C1F659E9E278}" dt="2020-10-07T18:30:06.126" v="464"/>
        <pc:sldMkLst>
          <pc:docMk/>
          <pc:sldMk cId="1912232564" sldId="256"/>
        </pc:sldMkLst>
        <pc:spChg chg="mod">
          <ac:chgData name="Clements, William" userId="cbdb0636-a496-422a-8d40-98c53d494d26" providerId="ADAL" clId="{3FDFD8DA-374D-4ED9-A80D-C1F659E9E278}" dt="2020-10-07T18:30:06.126" v="464"/>
          <ac:spMkLst>
            <pc:docMk/>
            <pc:sldMk cId="1912232564" sldId="256"/>
            <ac:spMk id="3" creationId="{D3F2A6F4-C934-4E91-8ACC-A01AE1BE9DDE}"/>
          </ac:spMkLst>
        </pc:spChg>
      </pc:sldChg>
      <pc:sldChg chg="addSp delSp modSp mod">
        <pc:chgData name="Clements, William" userId="cbdb0636-a496-422a-8d40-98c53d494d26" providerId="ADAL" clId="{3FDFD8DA-374D-4ED9-A80D-C1F659E9E278}" dt="2020-10-07T18:28:23.179" v="459" actId="20577"/>
        <pc:sldMkLst>
          <pc:docMk/>
          <pc:sldMk cId="943023879" sldId="258"/>
        </pc:sldMkLst>
        <pc:spChg chg="mod">
          <ac:chgData name="Clements, William" userId="cbdb0636-a496-422a-8d40-98c53d494d26" providerId="ADAL" clId="{3FDFD8DA-374D-4ED9-A80D-C1F659E9E278}" dt="2020-10-02T18:27:51.693" v="182" actId="20577"/>
          <ac:spMkLst>
            <pc:docMk/>
            <pc:sldMk cId="943023879" sldId="258"/>
            <ac:spMk id="3" creationId="{4AEB9260-E52E-4330-937D-6BB35FD6AB04}"/>
          </ac:spMkLst>
        </pc:spChg>
        <pc:spChg chg="add del">
          <ac:chgData name="Clements, William" userId="cbdb0636-a496-422a-8d40-98c53d494d26" providerId="ADAL" clId="{3FDFD8DA-374D-4ED9-A80D-C1F659E9E278}" dt="2020-10-02T18:25:18.753" v="65"/>
          <ac:spMkLst>
            <pc:docMk/>
            <pc:sldMk cId="943023879" sldId="258"/>
            <ac:spMk id="4" creationId="{CA12914F-8F52-4E26-BD42-EA3BD67B5893}"/>
          </ac:spMkLst>
        </pc:spChg>
        <pc:spChg chg="add mod">
          <ac:chgData name="Clements, William" userId="cbdb0636-a496-422a-8d40-98c53d494d26" providerId="ADAL" clId="{3FDFD8DA-374D-4ED9-A80D-C1F659E9E278}" dt="2020-10-07T18:28:23.179" v="459" actId="20577"/>
          <ac:spMkLst>
            <pc:docMk/>
            <pc:sldMk cId="943023879" sldId="258"/>
            <ac:spMk id="9" creationId="{BCE972CF-52C5-4829-BD60-16845AA86171}"/>
          </ac:spMkLst>
        </pc:spChg>
        <pc:picChg chg="mod">
          <ac:chgData name="Clements, William" userId="cbdb0636-a496-422a-8d40-98c53d494d26" providerId="ADAL" clId="{3FDFD8DA-374D-4ED9-A80D-C1F659E9E278}" dt="2020-10-02T18:25:39.907" v="68" actId="1076"/>
          <ac:picMkLst>
            <pc:docMk/>
            <pc:sldMk cId="943023879" sldId="258"/>
            <ac:picMk id="16" creationId="{11ED17B9-0576-4284-ACD9-F4F52694CF1D}"/>
          </ac:picMkLst>
        </pc:picChg>
      </pc:sldChg>
      <pc:sldChg chg="addSp modSp mod modAnim">
        <pc:chgData name="Clements, William" userId="cbdb0636-a496-422a-8d40-98c53d494d26" providerId="ADAL" clId="{3FDFD8DA-374D-4ED9-A80D-C1F659E9E278}" dt="2020-10-02T18:37:08.003" v="449" actId="403"/>
        <pc:sldMkLst>
          <pc:docMk/>
          <pc:sldMk cId="3304956665" sldId="260"/>
        </pc:sldMkLst>
        <pc:spChg chg="add mod">
          <ac:chgData name="Clements, William" userId="cbdb0636-a496-422a-8d40-98c53d494d26" providerId="ADAL" clId="{3FDFD8DA-374D-4ED9-A80D-C1F659E9E278}" dt="2020-10-02T18:36:38.801" v="440" actId="1076"/>
          <ac:spMkLst>
            <pc:docMk/>
            <pc:sldMk cId="3304956665" sldId="260"/>
            <ac:spMk id="5" creationId="{637C848E-CAB1-4CF4-B1F8-33397970DCD2}"/>
          </ac:spMkLst>
        </pc:spChg>
        <pc:graphicFrameChg chg="mod">
          <ac:chgData name="Clements, William" userId="cbdb0636-a496-422a-8d40-98c53d494d26" providerId="ADAL" clId="{3FDFD8DA-374D-4ED9-A80D-C1F659E9E278}" dt="2020-10-02T18:37:08.003" v="449" actId="403"/>
          <ac:graphicFrameMkLst>
            <pc:docMk/>
            <pc:sldMk cId="3304956665" sldId="260"/>
            <ac:graphicFrameMk id="6" creationId="{11FC8882-2EAB-499C-91E9-89E66A2E5264}"/>
          </ac:graphicFrameMkLst>
        </pc:graphicFrameChg>
      </pc:sldChg>
      <pc:sldChg chg="addSp delSp modSp mod modAnim">
        <pc:chgData name="Clements, William" userId="cbdb0636-a496-422a-8d40-98c53d494d26" providerId="ADAL" clId="{3FDFD8DA-374D-4ED9-A80D-C1F659E9E278}" dt="2020-10-02T18:30:47.547" v="226"/>
        <pc:sldMkLst>
          <pc:docMk/>
          <pc:sldMk cId="1997458881" sldId="262"/>
        </pc:sldMkLst>
        <pc:spChg chg="mod">
          <ac:chgData name="Clements, William" userId="cbdb0636-a496-422a-8d40-98c53d494d26" providerId="ADAL" clId="{3FDFD8DA-374D-4ED9-A80D-C1F659E9E278}" dt="2020-10-02T18:30:47.547" v="226"/>
          <ac:spMkLst>
            <pc:docMk/>
            <pc:sldMk cId="1997458881" sldId="262"/>
            <ac:spMk id="3" creationId="{D825BC60-7862-4C89-818E-CD328EDE988E}"/>
          </ac:spMkLst>
        </pc:spChg>
        <pc:spChg chg="add del">
          <ac:chgData name="Clements, William" userId="cbdb0636-a496-422a-8d40-98c53d494d26" providerId="ADAL" clId="{3FDFD8DA-374D-4ED9-A80D-C1F659E9E278}" dt="2020-10-02T18:28:23.511" v="184"/>
          <ac:spMkLst>
            <pc:docMk/>
            <pc:sldMk cId="1997458881" sldId="262"/>
            <ac:spMk id="4" creationId="{36D5E64E-C95A-44C6-93C2-B7EFB73A8169}"/>
          </ac:spMkLst>
        </pc:spChg>
        <pc:spChg chg="add del">
          <ac:chgData name="Clements, William" userId="cbdb0636-a496-422a-8d40-98c53d494d26" providerId="ADAL" clId="{3FDFD8DA-374D-4ED9-A80D-C1F659E9E278}" dt="2020-10-02T18:28:45.487" v="191"/>
          <ac:spMkLst>
            <pc:docMk/>
            <pc:sldMk cId="1997458881" sldId="262"/>
            <ac:spMk id="7" creationId="{62DAC1D7-BD46-4932-A9F2-618CA3F65C88}"/>
          </ac:spMkLst>
        </pc:spChg>
        <pc:spChg chg="add del">
          <ac:chgData name="Clements, William" userId="cbdb0636-a496-422a-8d40-98c53d494d26" providerId="ADAL" clId="{3FDFD8DA-374D-4ED9-A80D-C1F659E9E278}" dt="2020-10-02T18:28:57.615" v="193"/>
          <ac:spMkLst>
            <pc:docMk/>
            <pc:sldMk cId="1997458881" sldId="262"/>
            <ac:spMk id="8" creationId="{ABF01533-25D3-46BD-896F-EFA0BCB5AF28}"/>
          </ac:spMkLst>
        </pc:spChg>
        <pc:spChg chg="add mod">
          <ac:chgData name="Clements, William" userId="cbdb0636-a496-422a-8d40-98c53d494d26" providerId="ADAL" clId="{3FDFD8DA-374D-4ED9-A80D-C1F659E9E278}" dt="2020-10-02T18:29:40.146" v="201" actId="13822"/>
          <ac:spMkLst>
            <pc:docMk/>
            <pc:sldMk cId="1997458881" sldId="262"/>
            <ac:spMk id="10" creationId="{4B8C8CF5-0967-4F4F-8051-86FB7966944B}"/>
          </ac:spMkLst>
        </pc:spChg>
        <pc:spChg chg="add mod">
          <ac:chgData name="Clements, William" userId="cbdb0636-a496-422a-8d40-98c53d494d26" providerId="ADAL" clId="{3FDFD8DA-374D-4ED9-A80D-C1F659E9E278}" dt="2020-10-02T18:29:45.510" v="203" actId="13822"/>
          <ac:spMkLst>
            <pc:docMk/>
            <pc:sldMk cId="1997458881" sldId="262"/>
            <ac:spMk id="14" creationId="{2DFB8620-8851-43E9-8965-23AC122DB1C5}"/>
          </ac:spMkLst>
        </pc:spChg>
      </pc:sldChg>
      <pc:sldChg chg="addSp delSp modSp mod modAnim">
        <pc:chgData name="Clements, William" userId="cbdb0636-a496-422a-8d40-98c53d494d26" providerId="ADAL" clId="{3FDFD8DA-374D-4ED9-A80D-C1F659E9E278}" dt="2020-10-02T18:32:42.586" v="317"/>
        <pc:sldMkLst>
          <pc:docMk/>
          <pc:sldMk cId="1567866644" sldId="263"/>
        </pc:sldMkLst>
        <pc:spChg chg="mod">
          <ac:chgData name="Clements, William" userId="cbdb0636-a496-422a-8d40-98c53d494d26" providerId="ADAL" clId="{3FDFD8DA-374D-4ED9-A80D-C1F659E9E278}" dt="2020-10-02T18:32:17.692" v="312" actId="27636"/>
          <ac:spMkLst>
            <pc:docMk/>
            <pc:sldMk cId="1567866644" sldId="263"/>
            <ac:spMk id="3" creationId="{BE1CFC94-A9F5-4793-A2E8-009C311561D4}"/>
          </ac:spMkLst>
        </pc:spChg>
        <pc:spChg chg="mod">
          <ac:chgData name="Clements, William" userId="cbdb0636-a496-422a-8d40-98c53d494d26" providerId="ADAL" clId="{3FDFD8DA-374D-4ED9-A80D-C1F659E9E278}" dt="2020-10-02T18:32:20.838" v="314" actId="1076"/>
          <ac:spMkLst>
            <pc:docMk/>
            <pc:sldMk cId="1567866644" sldId="263"/>
            <ac:spMk id="4" creationId="{4581B2D3-ACDD-400F-A039-CD2D06CF90DF}"/>
          </ac:spMkLst>
        </pc:spChg>
        <pc:spChg chg="add del">
          <ac:chgData name="Clements, William" userId="cbdb0636-a496-422a-8d40-98c53d494d26" providerId="ADAL" clId="{3FDFD8DA-374D-4ED9-A80D-C1F659E9E278}" dt="2020-10-02T18:31:21.710" v="231"/>
          <ac:spMkLst>
            <pc:docMk/>
            <pc:sldMk cId="1567866644" sldId="263"/>
            <ac:spMk id="5" creationId="{FF671F5D-B16B-45AD-9885-59CE5ACBF874}"/>
          </ac:spMkLst>
        </pc:spChg>
        <pc:spChg chg="add mod ord">
          <ac:chgData name="Clements, William" userId="cbdb0636-a496-422a-8d40-98c53d494d26" providerId="ADAL" clId="{3FDFD8DA-374D-4ED9-A80D-C1F659E9E278}" dt="2020-10-02T18:31:53.407" v="239" actId="167"/>
          <ac:spMkLst>
            <pc:docMk/>
            <pc:sldMk cId="1567866644" sldId="263"/>
            <ac:spMk id="8" creationId="{AC3E902D-707B-437C-8460-9EA99B466C9C}"/>
          </ac:spMkLst>
        </pc:spChg>
      </pc:sldChg>
      <pc:sldChg chg="add">
        <pc:chgData name="Clements, William" userId="cbdb0636-a496-422a-8d40-98c53d494d26" providerId="ADAL" clId="{3FDFD8DA-374D-4ED9-A80D-C1F659E9E278}" dt="2020-10-02T18:33:41.860" v="318"/>
        <pc:sldMkLst>
          <pc:docMk/>
          <pc:sldMk cId="3931673851" sldId="264"/>
        </pc:sldMkLst>
      </pc:sldChg>
    </pc:docChg>
  </pc:docChgLst>
  <pc:docChgLst>
    <pc:chgData name="William" userId="cbdb0636-a496-422a-8d40-98c53d494d26" providerId="ADAL" clId="{11E2F721-48EB-4B7B-AFE1-DDF38B8550F1}"/>
    <pc:docChg chg="undo custSel mod modSld">
      <pc:chgData name="William" userId="cbdb0636-a496-422a-8d40-98c53d494d26" providerId="ADAL" clId="{11E2F721-48EB-4B7B-AFE1-DDF38B8550F1}" dt="2020-09-08T22:36:43.468" v="79" actId="26606"/>
      <pc:docMkLst>
        <pc:docMk/>
      </pc:docMkLst>
      <pc:sldChg chg="addSp delSp modSp mod setBg">
        <pc:chgData name="William" userId="cbdb0636-a496-422a-8d40-98c53d494d26" providerId="ADAL" clId="{11E2F721-48EB-4B7B-AFE1-DDF38B8550F1}" dt="2020-09-08T22:33:01.014" v="32" actId="26606"/>
        <pc:sldMkLst>
          <pc:docMk/>
          <pc:sldMk cId="1912232564" sldId="256"/>
        </pc:sldMkLst>
        <pc:spChg chg="mod">
          <ac:chgData name="William" userId="cbdb0636-a496-422a-8d40-98c53d494d26" providerId="ADAL" clId="{11E2F721-48EB-4B7B-AFE1-DDF38B8550F1}" dt="2020-09-08T22:33:01.014" v="32" actId="26606"/>
          <ac:spMkLst>
            <pc:docMk/>
            <pc:sldMk cId="1912232564" sldId="256"/>
            <ac:spMk id="2" creationId="{F0E443DF-3230-4AA9-9732-7BD1406B5E40}"/>
          </ac:spMkLst>
        </pc:spChg>
        <pc:spChg chg="mod ord">
          <ac:chgData name="William" userId="cbdb0636-a496-422a-8d40-98c53d494d26" providerId="ADAL" clId="{11E2F721-48EB-4B7B-AFE1-DDF38B8550F1}" dt="2020-09-08T22:33:01.014" v="32" actId="26606"/>
          <ac:spMkLst>
            <pc:docMk/>
            <pc:sldMk cId="1912232564" sldId="256"/>
            <ac:spMk id="3" creationId="{D3F2A6F4-C934-4E91-8ACC-A01AE1BE9DDE}"/>
          </ac:spMkLst>
        </pc:spChg>
        <pc:spChg chg="add del">
          <ac:chgData name="William" userId="cbdb0636-a496-422a-8d40-98c53d494d26" providerId="ADAL" clId="{11E2F721-48EB-4B7B-AFE1-DDF38B8550F1}" dt="2020-09-08T22:33:01.003" v="31" actId="26606"/>
          <ac:spMkLst>
            <pc:docMk/>
            <pc:sldMk cId="1912232564" sldId="256"/>
            <ac:spMk id="71" creationId="{F56F5174-31D9-4DBB-AAB7-A1FD7BDB1352}"/>
          </ac:spMkLst>
        </pc:spChg>
        <pc:spChg chg="add del">
          <ac:chgData name="William" userId="cbdb0636-a496-422a-8d40-98c53d494d26" providerId="ADAL" clId="{11E2F721-48EB-4B7B-AFE1-DDF38B8550F1}" dt="2020-09-08T22:33:01.003" v="31" actId="26606"/>
          <ac:spMkLst>
            <pc:docMk/>
            <pc:sldMk cId="1912232564" sldId="256"/>
            <ac:spMk id="75" creationId="{F9A95BEE-6BB1-4A28-A8E6-A34B2E42EF87}"/>
          </ac:spMkLst>
        </pc:spChg>
        <pc:spChg chg="add">
          <ac:chgData name="William" userId="cbdb0636-a496-422a-8d40-98c53d494d26" providerId="ADAL" clId="{11E2F721-48EB-4B7B-AFE1-DDF38B8550F1}" dt="2020-09-08T22:33:01.014" v="32" actId="26606"/>
          <ac:spMkLst>
            <pc:docMk/>
            <pc:sldMk cId="1912232564" sldId="256"/>
            <ac:spMk id="2052" creationId="{CF62D2A7-8207-488C-9F46-316BA81A16C8}"/>
          </ac:spMkLst>
        </pc:spChg>
        <pc:picChg chg="add del">
          <ac:chgData name="William" userId="cbdb0636-a496-422a-8d40-98c53d494d26" providerId="ADAL" clId="{11E2F721-48EB-4B7B-AFE1-DDF38B8550F1}" dt="2020-09-08T22:33:01.003" v="31" actId="26606"/>
          <ac:picMkLst>
            <pc:docMk/>
            <pc:sldMk cId="1912232564" sldId="256"/>
            <ac:picMk id="73" creationId="{AE113210-7872-481A-ADE6-3A05CCAF5EB2}"/>
          </ac:picMkLst>
        </pc:picChg>
        <pc:picChg chg="add mod">
          <ac:chgData name="William" userId="cbdb0636-a496-422a-8d40-98c53d494d26" providerId="ADAL" clId="{11E2F721-48EB-4B7B-AFE1-DDF38B8550F1}" dt="2020-09-08T22:33:01.014" v="32" actId="26606"/>
          <ac:picMkLst>
            <pc:docMk/>
            <pc:sldMk cId="1912232564" sldId="256"/>
            <ac:picMk id="2050" creationId="{AA43D40A-A1C4-4CF1-8D65-17135EB3BD01}"/>
          </ac:picMkLst>
        </pc:picChg>
      </pc:sldChg>
      <pc:sldChg chg="addSp delSp modSp mod setBg">
        <pc:chgData name="William" userId="cbdb0636-a496-422a-8d40-98c53d494d26" providerId="ADAL" clId="{11E2F721-48EB-4B7B-AFE1-DDF38B8550F1}" dt="2020-09-08T22:34:36.906" v="62" actId="26606"/>
        <pc:sldMkLst>
          <pc:docMk/>
          <pc:sldMk cId="943023879" sldId="258"/>
        </pc:sldMkLst>
        <pc:spChg chg="mod">
          <ac:chgData name="William" userId="cbdb0636-a496-422a-8d40-98c53d494d26" providerId="ADAL" clId="{11E2F721-48EB-4B7B-AFE1-DDF38B8550F1}" dt="2020-09-08T22:34:36.906" v="62" actId="26606"/>
          <ac:spMkLst>
            <pc:docMk/>
            <pc:sldMk cId="943023879" sldId="258"/>
            <ac:spMk id="2" creationId="{322F069D-CB3F-455C-945B-6B2DEC2C3B83}"/>
          </ac:spMkLst>
        </pc:spChg>
        <pc:spChg chg="mod ord">
          <ac:chgData name="William" userId="cbdb0636-a496-422a-8d40-98c53d494d26" providerId="ADAL" clId="{11E2F721-48EB-4B7B-AFE1-DDF38B8550F1}" dt="2020-09-08T22:34:36.906" v="62" actId="26606"/>
          <ac:spMkLst>
            <pc:docMk/>
            <pc:sldMk cId="943023879" sldId="258"/>
            <ac:spMk id="3" creationId="{4AEB9260-E52E-4330-937D-6BB35FD6AB04}"/>
          </ac:spMkLst>
        </pc:spChg>
        <pc:spChg chg="add del">
          <ac:chgData name="William" userId="cbdb0636-a496-422a-8d40-98c53d494d26" providerId="ADAL" clId="{11E2F721-48EB-4B7B-AFE1-DDF38B8550F1}" dt="2020-09-08T22:31:17.765" v="18"/>
          <ac:spMkLst>
            <pc:docMk/>
            <pc:sldMk cId="943023879" sldId="258"/>
            <ac:spMk id="4" creationId="{05ECE488-5726-435C-98B5-E1D4CEE1DDDC}"/>
          </ac:spMkLst>
        </pc:spChg>
        <pc:spChg chg="add del">
          <ac:chgData name="William" userId="cbdb0636-a496-422a-8d40-98c53d494d26" providerId="ADAL" clId="{11E2F721-48EB-4B7B-AFE1-DDF38B8550F1}" dt="2020-09-08T22:31:23.612" v="23"/>
          <ac:spMkLst>
            <pc:docMk/>
            <pc:sldMk cId="943023879" sldId="258"/>
            <ac:spMk id="6" creationId="{C77F2321-4817-4FA5-9BC8-D1A14F3F034D}"/>
          </ac:spMkLst>
        </pc:spChg>
        <pc:spChg chg="add del mod">
          <ac:chgData name="William" userId="cbdb0636-a496-422a-8d40-98c53d494d26" providerId="ADAL" clId="{11E2F721-48EB-4B7B-AFE1-DDF38B8550F1}" dt="2020-09-08T22:34:05.844" v="46"/>
          <ac:spMkLst>
            <pc:docMk/>
            <pc:sldMk cId="943023879" sldId="258"/>
            <ac:spMk id="8" creationId="{05D458E1-D755-4FF5-8A81-46FED3520C27}"/>
          </ac:spMkLst>
        </pc:spChg>
        <pc:spChg chg="add del">
          <ac:chgData name="William" userId="cbdb0636-a496-422a-8d40-98c53d494d26" providerId="ADAL" clId="{11E2F721-48EB-4B7B-AFE1-DDF38B8550F1}" dt="2020-09-08T22:34:36.906" v="62" actId="26606"/>
          <ac:spMkLst>
            <pc:docMk/>
            <pc:sldMk cId="943023879" sldId="258"/>
            <ac:spMk id="21" creationId="{F4C0B10B-D2C4-4A54-AFAD-3D27DF88BB37}"/>
          </ac:spMkLst>
        </pc:spChg>
        <pc:spChg chg="add del">
          <ac:chgData name="William" userId="cbdb0636-a496-422a-8d40-98c53d494d26" providerId="ADAL" clId="{11E2F721-48EB-4B7B-AFE1-DDF38B8550F1}" dt="2020-09-08T22:34:19.597" v="51" actId="26606"/>
          <ac:spMkLst>
            <pc:docMk/>
            <pc:sldMk cId="943023879" sldId="258"/>
            <ac:spMk id="33" creationId="{5E39A796-BE83-48B1-B33F-35C4A32AAB57}"/>
          </ac:spMkLst>
        </pc:spChg>
        <pc:spChg chg="add del">
          <ac:chgData name="William" userId="cbdb0636-a496-422a-8d40-98c53d494d26" providerId="ADAL" clId="{11E2F721-48EB-4B7B-AFE1-DDF38B8550F1}" dt="2020-09-08T22:34:19.597" v="51" actId="26606"/>
          <ac:spMkLst>
            <pc:docMk/>
            <pc:sldMk cId="943023879" sldId="258"/>
            <ac:spMk id="35" creationId="{72F84B47-E267-4194-8194-831DB7B5547F}"/>
          </ac:spMkLst>
        </pc:spChg>
        <pc:spChg chg="add del">
          <ac:chgData name="William" userId="cbdb0636-a496-422a-8d40-98c53d494d26" providerId="ADAL" clId="{11E2F721-48EB-4B7B-AFE1-DDF38B8550F1}" dt="2020-09-08T22:34:21.039" v="53" actId="26606"/>
          <ac:spMkLst>
            <pc:docMk/>
            <pc:sldMk cId="943023879" sldId="258"/>
            <ac:spMk id="37" creationId="{FF9DEA15-78BD-4750-AA18-B9F28A6D5AB8}"/>
          </ac:spMkLst>
        </pc:spChg>
        <pc:spChg chg="add del">
          <ac:chgData name="William" userId="cbdb0636-a496-422a-8d40-98c53d494d26" providerId="ADAL" clId="{11E2F721-48EB-4B7B-AFE1-DDF38B8550F1}" dt="2020-09-08T22:34:21.039" v="53" actId="26606"/>
          <ac:spMkLst>
            <pc:docMk/>
            <pc:sldMk cId="943023879" sldId="258"/>
            <ac:spMk id="38" creationId="{C7FA33FF-088D-4F16-95A2-2C64D353DEA8}"/>
          </ac:spMkLst>
        </pc:spChg>
        <pc:spChg chg="add del">
          <ac:chgData name="William" userId="cbdb0636-a496-422a-8d40-98c53d494d26" providerId="ADAL" clId="{11E2F721-48EB-4B7B-AFE1-DDF38B8550F1}" dt="2020-09-08T22:34:21.039" v="53" actId="26606"/>
          <ac:spMkLst>
            <pc:docMk/>
            <pc:sldMk cId="943023879" sldId="258"/>
            <ac:spMk id="39" creationId="{A376EFB1-01CF-419F-ABF1-2AF02BBFCBD1}"/>
          </ac:spMkLst>
        </pc:spChg>
        <pc:spChg chg="add del">
          <ac:chgData name="William" userId="cbdb0636-a496-422a-8d40-98c53d494d26" providerId="ADAL" clId="{11E2F721-48EB-4B7B-AFE1-DDF38B8550F1}" dt="2020-09-08T22:34:22.778" v="55" actId="26606"/>
          <ac:spMkLst>
            <pc:docMk/>
            <pc:sldMk cId="943023879" sldId="258"/>
            <ac:spMk id="41" creationId="{4652D57C-331F-43B8-9C07-69FBA9C0279E}"/>
          </ac:spMkLst>
        </pc:spChg>
        <pc:spChg chg="add del">
          <ac:chgData name="William" userId="cbdb0636-a496-422a-8d40-98c53d494d26" providerId="ADAL" clId="{11E2F721-48EB-4B7B-AFE1-DDF38B8550F1}" dt="2020-09-08T22:34:22.778" v="55" actId="26606"/>
          <ac:spMkLst>
            <pc:docMk/>
            <pc:sldMk cId="943023879" sldId="258"/>
            <ac:spMk id="42" creationId="{AC5782D3-6CED-43A7-BE35-09C48F8091FB}"/>
          </ac:spMkLst>
        </pc:spChg>
        <pc:spChg chg="add del">
          <ac:chgData name="William" userId="cbdb0636-a496-422a-8d40-98c53d494d26" providerId="ADAL" clId="{11E2F721-48EB-4B7B-AFE1-DDF38B8550F1}" dt="2020-09-08T22:34:22.778" v="55" actId="26606"/>
          <ac:spMkLst>
            <pc:docMk/>
            <pc:sldMk cId="943023879" sldId="258"/>
            <ac:spMk id="43" creationId="{6721F593-ECD2-4B5B-AAE4-0866A4CDC970}"/>
          </ac:spMkLst>
        </pc:spChg>
        <pc:spChg chg="add del">
          <ac:chgData name="William" userId="cbdb0636-a496-422a-8d40-98c53d494d26" providerId="ADAL" clId="{11E2F721-48EB-4B7B-AFE1-DDF38B8550F1}" dt="2020-09-08T22:34:22.778" v="55" actId="26606"/>
          <ac:spMkLst>
            <pc:docMk/>
            <pc:sldMk cId="943023879" sldId="258"/>
            <ac:spMk id="44" creationId="{71DEE99F-D18C-4025-BA3F-CEBF5258ED3D}"/>
          </ac:spMkLst>
        </pc:spChg>
        <pc:spChg chg="add del">
          <ac:chgData name="William" userId="cbdb0636-a496-422a-8d40-98c53d494d26" providerId="ADAL" clId="{11E2F721-48EB-4B7B-AFE1-DDF38B8550F1}" dt="2020-09-08T22:34:22.778" v="55" actId="26606"/>
          <ac:spMkLst>
            <pc:docMk/>
            <pc:sldMk cId="943023879" sldId="258"/>
            <ac:spMk id="45" creationId="{976FA5D9-3A7C-4FA7-9BA8-1905D703FD77}"/>
          </ac:spMkLst>
        </pc:spChg>
        <pc:spChg chg="add del">
          <ac:chgData name="William" userId="cbdb0636-a496-422a-8d40-98c53d494d26" providerId="ADAL" clId="{11E2F721-48EB-4B7B-AFE1-DDF38B8550F1}" dt="2020-09-08T22:34:24.047" v="57" actId="26606"/>
          <ac:spMkLst>
            <pc:docMk/>
            <pc:sldMk cId="943023879" sldId="258"/>
            <ac:spMk id="47" creationId="{EE1FC7B4-E4A7-4452-B413-1A623E3A7230}"/>
          </ac:spMkLst>
        </pc:spChg>
        <pc:spChg chg="add del">
          <ac:chgData name="William" userId="cbdb0636-a496-422a-8d40-98c53d494d26" providerId="ADAL" clId="{11E2F721-48EB-4B7B-AFE1-DDF38B8550F1}" dt="2020-09-08T22:34:24.047" v="57" actId="26606"/>
          <ac:spMkLst>
            <pc:docMk/>
            <pc:sldMk cId="943023879" sldId="258"/>
            <ac:spMk id="48" creationId="{E0709AF0-24F0-4486-B189-BE6386BDB198}"/>
          </ac:spMkLst>
        </pc:spChg>
        <pc:spChg chg="add del">
          <ac:chgData name="William" userId="cbdb0636-a496-422a-8d40-98c53d494d26" providerId="ADAL" clId="{11E2F721-48EB-4B7B-AFE1-DDF38B8550F1}" dt="2020-09-08T22:34:24.047" v="57" actId="26606"/>
          <ac:spMkLst>
            <pc:docMk/>
            <pc:sldMk cId="943023879" sldId="258"/>
            <ac:spMk id="49" creationId="{FBE3B62F-5853-4A3C-B050-6186351A7176}"/>
          </ac:spMkLst>
        </pc:spChg>
        <pc:spChg chg="add del">
          <ac:chgData name="William" userId="cbdb0636-a496-422a-8d40-98c53d494d26" providerId="ADAL" clId="{11E2F721-48EB-4B7B-AFE1-DDF38B8550F1}" dt="2020-09-08T22:34:27.833" v="59" actId="26606"/>
          <ac:spMkLst>
            <pc:docMk/>
            <pc:sldMk cId="943023879" sldId="258"/>
            <ac:spMk id="51" creationId="{68A4132F-DEC6-4332-A00C-A11AD4519B6C}"/>
          </ac:spMkLst>
        </pc:spChg>
        <pc:spChg chg="add del">
          <ac:chgData name="William" userId="cbdb0636-a496-422a-8d40-98c53d494d26" providerId="ADAL" clId="{11E2F721-48EB-4B7B-AFE1-DDF38B8550F1}" dt="2020-09-08T22:34:27.833" v="59" actId="26606"/>
          <ac:spMkLst>
            <pc:docMk/>
            <pc:sldMk cId="943023879" sldId="258"/>
            <ac:spMk id="52" creationId="{9B38642C-62C4-4E31-A5D3-BB1DD8CA3942}"/>
          </ac:spMkLst>
        </pc:spChg>
        <pc:spChg chg="add del">
          <ac:chgData name="William" userId="cbdb0636-a496-422a-8d40-98c53d494d26" providerId="ADAL" clId="{11E2F721-48EB-4B7B-AFE1-DDF38B8550F1}" dt="2020-09-08T22:34:27.833" v="59" actId="26606"/>
          <ac:spMkLst>
            <pc:docMk/>
            <pc:sldMk cId="943023879" sldId="258"/>
            <ac:spMk id="53" creationId="{A9F66240-8C38-4069-A5C9-2D3FCD97EDAD}"/>
          </ac:spMkLst>
        </pc:spChg>
        <pc:spChg chg="add del">
          <ac:chgData name="William" userId="cbdb0636-a496-422a-8d40-98c53d494d26" providerId="ADAL" clId="{11E2F721-48EB-4B7B-AFE1-DDF38B8550F1}" dt="2020-09-08T22:34:36.895" v="61" actId="26606"/>
          <ac:spMkLst>
            <pc:docMk/>
            <pc:sldMk cId="943023879" sldId="258"/>
            <ac:spMk id="55" creationId="{AFA67CD3-AB4E-4A7A-BEB8-53C445D8C44E}"/>
          </ac:spMkLst>
        </pc:spChg>
        <pc:spChg chg="add del">
          <ac:chgData name="William" userId="cbdb0636-a496-422a-8d40-98c53d494d26" providerId="ADAL" clId="{11E2F721-48EB-4B7B-AFE1-DDF38B8550F1}" dt="2020-09-08T22:34:36.895" v="61" actId="26606"/>
          <ac:spMkLst>
            <pc:docMk/>
            <pc:sldMk cId="943023879" sldId="258"/>
            <ac:spMk id="57" creationId="{339C8D78-A644-462F-B674-F440635E5353}"/>
          </ac:spMkLst>
        </pc:spChg>
        <pc:spChg chg="add">
          <ac:chgData name="William" userId="cbdb0636-a496-422a-8d40-98c53d494d26" providerId="ADAL" clId="{11E2F721-48EB-4B7B-AFE1-DDF38B8550F1}" dt="2020-09-08T22:34:36.906" v="62" actId="26606"/>
          <ac:spMkLst>
            <pc:docMk/>
            <pc:sldMk cId="943023879" sldId="258"/>
            <ac:spMk id="59" creationId="{6FBDFA86-51D3-4729-B154-796918372804}"/>
          </ac:spMkLst>
        </pc:spChg>
        <pc:grpChg chg="add del">
          <ac:chgData name="William" userId="cbdb0636-a496-422a-8d40-98c53d494d26" providerId="ADAL" clId="{11E2F721-48EB-4B7B-AFE1-DDF38B8550F1}" dt="2020-09-08T22:34:36.906" v="62" actId="26606"/>
          <ac:grpSpMkLst>
            <pc:docMk/>
            <pc:sldMk cId="943023879" sldId="258"/>
            <ac:grpSpMk id="23" creationId="{B6BADB90-C74B-40D6-86DC-503F65FCE8DC}"/>
          </ac:grpSpMkLst>
        </pc:grpChg>
        <pc:graphicFrameChg chg="del">
          <ac:chgData name="William" userId="cbdb0636-a496-422a-8d40-98c53d494d26" providerId="ADAL" clId="{11E2F721-48EB-4B7B-AFE1-DDF38B8550F1}" dt="2020-09-08T22:31:53.620" v="26" actId="478"/>
          <ac:graphicFrameMkLst>
            <pc:docMk/>
            <pc:sldMk cId="943023879" sldId="258"/>
            <ac:graphicFrameMk id="5" creationId="{4034B0BE-D2CB-4566-926C-E9E95FAB9DFA}"/>
          </ac:graphicFrameMkLst>
        </pc:graphicFrameChg>
        <pc:picChg chg="add del mod">
          <ac:chgData name="William" userId="cbdb0636-a496-422a-8d40-98c53d494d26" providerId="ADAL" clId="{11E2F721-48EB-4B7B-AFE1-DDF38B8550F1}" dt="2020-09-08T22:33:52.015" v="34"/>
          <ac:picMkLst>
            <pc:docMk/>
            <pc:sldMk cId="943023879" sldId="258"/>
            <ac:picMk id="10" creationId="{66CBF4E9-7477-49F7-B35E-041C69D86358}"/>
          </ac:picMkLst>
        </pc:picChg>
        <pc:picChg chg="add del mod">
          <ac:chgData name="William" userId="cbdb0636-a496-422a-8d40-98c53d494d26" providerId="ADAL" clId="{11E2F721-48EB-4B7B-AFE1-DDF38B8550F1}" dt="2020-09-08T22:34:01.834" v="42"/>
          <ac:picMkLst>
            <pc:docMk/>
            <pc:sldMk cId="943023879" sldId="258"/>
            <ac:picMk id="12" creationId="{3D70767D-B277-43C3-B623-213D2193521B}"/>
          </ac:picMkLst>
        </pc:picChg>
        <pc:picChg chg="add del mod">
          <ac:chgData name="William" userId="cbdb0636-a496-422a-8d40-98c53d494d26" providerId="ADAL" clId="{11E2F721-48EB-4B7B-AFE1-DDF38B8550F1}" dt="2020-09-08T22:34:03.777" v="44"/>
          <ac:picMkLst>
            <pc:docMk/>
            <pc:sldMk cId="943023879" sldId="258"/>
            <ac:picMk id="14" creationId="{BA5F1B46-AEB5-4FFA-B6A8-91519247A318}"/>
          </ac:picMkLst>
        </pc:picChg>
        <pc:picChg chg="add mod ord">
          <ac:chgData name="William" userId="cbdb0636-a496-422a-8d40-98c53d494d26" providerId="ADAL" clId="{11E2F721-48EB-4B7B-AFE1-DDF38B8550F1}" dt="2020-09-08T22:34:36.906" v="62" actId="26606"/>
          <ac:picMkLst>
            <pc:docMk/>
            <pc:sldMk cId="943023879" sldId="258"/>
            <ac:picMk id="16" creationId="{11ED17B9-0576-4284-ACD9-F4F52694CF1D}"/>
          </ac:picMkLst>
        </pc:picChg>
        <pc:picChg chg="add del">
          <ac:chgData name="William" userId="cbdb0636-a496-422a-8d40-98c53d494d26" providerId="ADAL" clId="{11E2F721-48EB-4B7B-AFE1-DDF38B8550F1}" dt="2020-09-08T22:34:36.895" v="61" actId="26606"/>
          <ac:picMkLst>
            <pc:docMk/>
            <pc:sldMk cId="943023879" sldId="258"/>
            <ac:picMk id="56" creationId="{07CF545F-9C2E-4446-97CD-AD92990C2B68}"/>
          </ac:picMkLst>
        </pc:picChg>
        <pc:cxnChg chg="add">
          <ac:chgData name="William" userId="cbdb0636-a496-422a-8d40-98c53d494d26" providerId="ADAL" clId="{11E2F721-48EB-4B7B-AFE1-DDF38B8550F1}" dt="2020-09-08T22:34:36.906" v="62" actId="26606"/>
          <ac:cxnSpMkLst>
            <pc:docMk/>
            <pc:sldMk cId="943023879" sldId="258"/>
            <ac:cxnSpMk id="60" creationId="{0F1CE7C6-BE91-42A7-9214-F33FD918C386}"/>
          </ac:cxnSpMkLst>
        </pc:cxnChg>
      </pc:sldChg>
      <pc:sldChg chg="addSp delSp modSp mod">
        <pc:chgData name="William" userId="cbdb0636-a496-422a-8d40-98c53d494d26" providerId="ADAL" clId="{11E2F721-48EB-4B7B-AFE1-DDF38B8550F1}" dt="2020-09-08T22:36:43.468" v="79" actId="26606"/>
        <pc:sldMkLst>
          <pc:docMk/>
          <pc:sldMk cId="3304956665" sldId="260"/>
        </pc:sldMkLst>
        <pc:spChg chg="mod">
          <ac:chgData name="William" userId="cbdb0636-a496-422a-8d40-98c53d494d26" providerId="ADAL" clId="{11E2F721-48EB-4B7B-AFE1-DDF38B8550F1}" dt="2020-09-08T22:36:43.468" v="79" actId="26606"/>
          <ac:spMkLst>
            <pc:docMk/>
            <pc:sldMk cId="3304956665" sldId="260"/>
            <ac:spMk id="2" creationId="{A54232E9-264A-4341-BAFB-4F3284370B06}"/>
          </ac:spMkLst>
        </pc:spChg>
        <pc:spChg chg="add del">
          <ac:chgData name="William" userId="cbdb0636-a496-422a-8d40-98c53d494d26" providerId="ADAL" clId="{11E2F721-48EB-4B7B-AFE1-DDF38B8550F1}" dt="2020-09-08T22:36:19.046" v="74" actId="26606"/>
          <ac:spMkLst>
            <pc:docMk/>
            <pc:sldMk cId="3304956665" sldId="260"/>
            <ac:spMk id="9" creationId="{42285737-90EE-47DC-AC80-8AE156B11969}"/>
          </ac:spMkLst>
        </pc:spChg>
        <pc:spChg chg="add del">
          <ac:chgData name="William" userId="cbdb0636-a496-422a-8d40-98c53d494d26" providerId="ADAL" clId="{11E2F721-48EB-4B7B-AFE1-DDF38B8550F1}" dt="2020-09-08T22:36:43.468" v="79" actId="26606"/>
          <ac:spMkLst>
            <pc:docMk/>
            <pc:sldMk cId="3304956665" sldId="260"/>
            <ac:spMk id="22" creationId="{C1DEB374-A1D0-48A1-B178-959E6F2433E6}"/>
          </ac:spMkLst>
        </pc:spChg>
        <pc:spChg chg="add del">
          <ac:chgData name="William" userId="cbdb0636-a496-422a-8d40-98c53d494d26" providerId="ADAL" clId="{11E2F721-48EB-4B7B-AFE1-DDF38B8550F1}" dt="2020-09-08T22:36:43.468" v="79" actId="26606"/>
          <ac:spMkLst>
            <pc:docMk/>
            <pc:sldMk cId="3304956665" sldId="260"/>
            <ac:spMk id="24" creationId="{2D92A3ED-9854-4AD9-88FB-0EC89C93961E}"/>
          </ac:spMkLst>
        </pc:spChg>
        <pc:spChg chg="add">
          <ac:chgData name="William" userId="cbdb0636-a496-422a-8d40-98c53d494d26" providerId="ADAL" clId="{11E2F721-48EB-4B7B-AFE1-DDF38B8550F1}" dt="2020-09-08T22:36:43.468" v="79" actId="26606"/>
          <ac:spMkLst>
            <pc:docMk/>
            <pc:sldMk cId="3304956665" sldId="260"/>
            <ac:spMk id="29" creationId="{3A5B4632-C963-4296-86F0-79AA9EA5AE98}"/>
          </ac:spMkLst>
        </pc:spChg>
        <pc:grpChg chg="add del">
          <ac:chgData name="William" userId="cbdb0636-a496-422a-8d40-98c53d494d26" providerId="ADAL" clId="{11E2F721-48EB-4B7B-AFE1-DDF38B8550F1}" dt="2020-09-08T22:36:19.046" v="74" actId="26606"/>
          <ac:grpSpMkLst>
            <pc:docMk/>
            <pc:sldMk cId="3304956665" sldId="260"/>
            <ac:grpSpMk id="11" creationId="{B57BDC17-F1B3-455F-BBF1-680AA1F25C06}"/>
          </ac:grpSpMkLst>
        </pc:grpChg>
        <pc:graphicFrameChg chg="mod modGraphic">
          <ac:chgData name="William" userId="cbdb0636-a496-422a-8d40-98c53d494d26" providerId="ADAL" clId="{11E2F721-48EB-4B7B-AFE1-DDF38B8550F1}" dt="2020-09-08T22:36:43.468" v="79" actId="26606"/>
          <ac:graphicFrameMkLst>
            <pc:docMk/>
            <pc:sldMk cId="3304956665" sldId="260"/>
            <ac:graphicFrameMk id="6" creationId="{11FC8882-2EAB-499C-91E9-89E66A2E5264}"/>
          </ac:graphicFrameMkLst>
        </pc:graphicFrameChg>
        <pc:picChg chg="add del">
          <ac:chgData name="William" userId="cbdb0636-a496-422a-8d40-98c53d494d26" providerId="ADAL" clId="{11E2F721-48EB-4B7B-AFE1-DDF38B8550F1}" dt="2020-09-08T22:36:18.939" v="73" actId="26606"/>
          <ac:picMkLst>
            <pc:docMk/>
            <pc:sldMk cId="3304956665" sldId="260"/>
            <ac:picMk id="19" creationId="{AB451D0E-B624-45BA-8B31-0F641C012867}"/>
          </ac:picMkLst>
        </pc:picChg>
        <pc:cxnChg chg="add del">
          <ac:chgData name="William" userId="cbdb0636-a496-422a-8d40-98c53d494d26" providerId="ADAL" clId="{11E2F721-48EB-4B7B-AFE1-DDF38B8550F1}" dt="2020-09-08T22:36:18.939" v="73" actId="26606"/>
          <ac:cxnSpMkLst>
            <pc:docMk/>
            <pc:sldMk cId="3304956665" sldId="260"/>
            <ac:cxnSpMk id="23" creationId="{A7F400EE-A8A5-48AF-B4D6-291B52C6F0B0}"/>
          </ac:cxnSpMkLst>
        </pc:cxnChg>
      </pc:sldChg>
      <pc:sldChg chg="addSp delSp modSp mod setBg">
        <pc:chgData name="William" userId="cbdb0636-a496-422a-8d40-98c53d494d26" providerId="ADAL" clId="{11E2F721-48EB-4B7B-AFE1-DDF38B8550F1}" dt="2020-09-08T22:35:05.895" v="66" actId="26606"/>
        <pc:sldMkLst>
          <pc:docMk/>
          <pc:sldMk cId="1997458881" sldId="262"/>
        </pc:sldMkLst>
        <pc:spChg chg="mod">
          <ac:chgData name="William" userId="cbdb0636-a496-422a-8d40-98c53d494d26" providerId="ADAL" clId="{11E2F721-48EB-4B7B-AFE1-DDF38B8550F1}" dt="2020-09-08T22:35:05.895" v="66" actId="26606"/>
          <ac:spMkLst>
            <pc:docMk/>
            <pc:sldMk cId="1997458881" sldId="262"/>
            <ac:spMk id="2" creationId="{BA6C7C78-E080-4421-8CCF-C502B1F9E14B}"/>
          </ac:spMkLst>
        </pc:spChg>
        <pc:spChg chg="mod">
          <ac:chgData name="William" userId="cbdb0636-a496-422a-8d40-98c53d494d26" providerId="ADAL" clId="{11E2F721-48EB-4B7B-AFE1-DDF38B8550F1}" dt="2020-09-08T22:35:05.895" v="66" actId="26606"/>
          <ac:spMkLst>
            <pc:docMk/>
            <pc:sldMk cId="1997458881" sldId="262"/>
            <ac:spMk id="3" creationId="{D825BC60-7862-4C89-818E-CD328EDE988E}"/>
          </ac:spMkLst>
        </pc:spChg>
        <pc:spChg chg="del">
          <ac:chgData name="William" userId="cbdb0636-a496-422a-8d40-98c53d494d26" providerId="ADAL" clId="{11E2F721-48EB-4B7B-AFE1-DDF38B8550F1}" dt="2020-09-08T22:35:01.057" v="63"/>
          <ac:spMkLst>
            <pc:docMk/>
            <pc:sldMk cId="1997458881" sldId="262"/>
            <ac:spMk id="4" creationId="{46070262-99B6-4740-9B0C-F6305D230346}"/>
          </ac:spMkLst>
        </pc:spChg>
        <pc:spChg chg="add">
          <ac:chgData name="William" userId="cbdb0636-a496-422a-8d40-98c53d494d26" providerId="ADAL" clId="{11E2F721-48EB-4B7B-AFE1-DDF38B8550F1}" dt="2020-09-08T22:35:05.895" v="66" actId="26606"/>
          <ac:spMkLst>
            <pc:docMk/>
            <pc:sldMk cId="1997458881" sldId="262"/>
            <ac:spMk id="11" creationId="{49CD2D09-B1BB-4DF5-9E1C-3D21B21EDEFD}"/>
          </ac:spMkLst>
        </pc:spChg>
        <pc:spChg chg="add">
          <ac:chgData name="William" userId="cbdb0636-a496-422a-8d40-98c53d494d26" providerId="ADAL" clId="{11E2F721-48EB-4B7B-AFE1-DDF38B8550F1}" dt="2020-09-08T22:35:05.895" v="66" actId="26606"/>
          <ac:spMkLst>
            <pc:docMk/>
            <pc:sldMk cId="1997458881" sldId="262"/>
            <ac:spMk id="15" creationId="{967C29FE-FD32-4AFB-AD20-DBDF5864B2D8}"/>
          </ac:spMkLst>
        </pc:spChg>
        <pc:picChg chg="add mod">
          <ac:chgData name="William" userId="cbdb0636-a496-422a-8d40-98c53d494d26" providerId="ADAL" clId="{11E2F721-48EB-4B7B-AFE1-DDF38B8550F1}" dt="2020-09-08T22:35:05.895" v="66" actId="26606"/>
          <ac:picMkLst>
            <pc:docMk/>
            <pc:sldMk cId="1997458881" sldId="262"/>
            <ac:picMk id="6" creationId="{E4EB3BC5-BCDC-4BA8-AE5F-CFD731D1337D}"/>
          </ac:picMkLst>
        </pc:picChg>
        <pc:picChg chg="add">
          <ac:chgData name="William" userId="cbdb0636-a496-422a-8d40-98c53d494d26" providerId="ADAL" clId="{11E2F721-48EB-4B7B-AFE1-DDF38B8550F1}" dt="2020-09-08T22:35:05.895" v="66" actId="26606"/>
          <ac:picMkLst>
            <pc:docMk/>
            <pc:sldMk cId="1997458881" sldId="262"/>
            <ac:picMk id="13" creationId="{83355637-BA71-4F63-94C9-E77BF81BDFC0}"/>
          </ac:picMkLst>
        </pc:picChg>
      </pc:sldChg>
      <pc:sldChg chg="addSp modSp mod">
        <pc:chgData name="William" userId="cbdb0636-a496-422a-8d40-98c53d494d26" providerId="ADAL" clId="{11E2F721-48EB-4B7B-AFE1-DDF38B8550F1}" dt="2020-09-08T22:36:12.255" v="71" actId="1076"/>
        <pc:sldMkLst>
          <pc:docMk/>
          <pc:sldMk cId="1567866644" sldId="263"/>
        </pc:sldMkLst>
        <pc:picChg chg="add mod">
          <ac:chgData name="William" userId="cbdb0636-a496-422a-8d40-98c53d494d26" providerId="ADAL" clId="{11E2F721-48EB-4B7B-AFE1-DDF38B8550F1}" dt="2020-09-08T22:36:12.255" v="71" actId="1076"/>
          <ac:picMkLst>
            <pc:docMk/>
            <pc:sldMk cId="1567866644" sldId="263"/>
            <ac:picMk id="6" creationId="{361856B2-4ECF-449C-A16B-215A8A0953A5}"/>
          </ac:picMkLst>
        </pc:picChg>
      </pc:sldChg>
    </pc:docChg>
  </pc:docChgLst>
  <pc:docChgLst>
    <pc:chgData name="Clements, William" userId="cbdb0636-a496-422a-8d40-98c53d494d26" providerId="ADAL" clId="{241B65DC-3C92-4FDB-BD39-C49C07546682}"/>
    <pc:docChg chg="undo custSel addSld modSld">
      <pc:chgData name="Clements, William" userId="cbdb0636-a496-422a-8d40-98c53d494d26" providerId="ADAL" clId="{241B65DC-3C92-4FDB-BD39-C49C07546682}" dt="2021-02-04T15:58:13.552" v="602" actId="1076"/>
      <pc:docMkLst>
        <pc:docMk/>
      </pc:docMkLst>
      <pc:sldChg chg="addSp modSp mod">
        <pc:chgData name="Clements, William" userId="cbdb0636-a496-422a-8d40-98c53d494d26" providerId="ADAL" clId="{241B65DC-3C92-4FDB-BD39-C49C07546682}" dt="2021-02-04T15:45:55.415" v="454" actId="692"/>
        <pc:sldMkLst>
          <pc:docMk/>
          <pc:sldMk cId="1567866644" sldId="263"/>
        </pc:sldMkLst>
        <pc:cxnChg chg="add mod">
          <ac:chgData name="Clements, William" userId="cbdb0636-a496-422a-8d40-98c53d494d26" providerId="ADAL" clId="{241B65DC-3C92-4FDB-BD39-C49C07546682}" dt="2021-02-04T15:45:55.415" v="454" actId="692"/>
          <ac:cxnSpMkLst>
            <pc:docMk/>
            <pc:sldMk cId="1567866644" sldId="263"/>
            <ac:cxnSpMk id="7" creationId="{7FE380B5-F9A5-4C75-A9CD-1FFA03E62B3D}"/>
          </ac:cxnSpMkLst>
        </pc:cxnChg>
      </pc:sldChg>
      <pc:sldChg chg="modSp mod modShow">
        <pc:chgData name="Clements, William" userId="cbdb0636-a496-422a-8d40-98c53d494d26" providerId="ADAL" clId="{241B65DC-3C92-4FDB-BD39-C49C07546682}" dt="2021-02-04T15:42:33.601" v="385" actId="15"/>
        <pc:sldMkLst>
          <pc:docMk/>
          <pc:sldMk cId="446129360" sldId="269"/>
        </pc:sldMkLst>
        <pc:spChg chg="mod">
          <ac:chgData name="Clements, William" userId="cbdb0636-a496-422a-8d40-98c53d494d26" providerId="ADAL" clId="{241B65DC-3C92-4FDB-BD39-C49C07546682}" dt="2021-02-04T15:42:33.601" v="385" actId="15"/>
          <ac:spMkLst>
            <pc:docMk/>
            <pc:sldMk cId="446129360" sldId="269"/>
            <ac:spMk id="5" creationId="{91C4194C-93D7-445A-9964-54188D85AA4F}"/>
          </ac:spMkLst>
        </pc:spChg>
      </pc:sldChg>
      <pc:sldChg chg="mod modShow">
        <pc:chgData name="Clements, William" userId="cbdb0636-a496-422a-8d40-98c53d494d26" providerId="ADAL" clId="{241B65DC-3C92-4FDB-BD39-C49C07546682}" dt="2021-02-04T15:42:13.134" v="362" actId="729"/>
        <pc:sldMkLst>
          <pc:docMk/>
          <pc:sldMk cId="4081287389" sldId="271"/>
        </pc:sldMkLst>
      </pc:sldChg>
      <pc:sldChg chg="addSp delSp modSp add mod">
        <pc:chgData name="Clements, William" userId="cbdb0636-a496-422a-8d40-98c53d494d26" providerId="ADAL" clId="{241B65DC-3C92-4FDB-BD39-C49C07546682}" dt="2021-02-03T15:56:31.147" v="361" actId="20577"/>
        <pc:sldMkLst>
          <pc:docMk/>
          <pc:sldMk cId="4587233" sldId="272"/>
        </pc:sldMkLst>
        <pc:spChg chg="add del mod">
          <ac:chgData name="Clements, William" userId="cbdb0636-a496-422a-8d40-98c53d494d26" providerId="ADAL" clId="{241B65DC-3C92-4FDB-BD39-C49C07546682}" dt="2021-02-03T15:56:31.147" v="361" actId="20577"/>
          <ac:spMkLst>
            <pc:docMk/>
            <pc:sldMk cId="4587233" sldId="272"/>
            <ac:spMk id="4" creationId="{83DF0120-5FEA-4CC8-B4E6-AB73BD8991EB}"/>
          </ac:spMkLst>
        </pc:spChg>
        <pc:picChg chg="add del mod">
          <ac:chgData name="Clements, William" userId="cbdb0636-a496-422a-8d40-98c53d494d26" providerId="ADAL" clId="{241B65DC-3C92-4FDB-BD39-C49C07546682}" dt="2021-02-03T15:53:16.460" v="4"/>
          <ac:picMkLst>
            <pc:docMk/>
            <pc:sldMk cId="4587233" sldId="272"/>
            <ac:picMk id="6" creationId="{57695FA9-C402-4F57-AFE2-4AF3AE2197BE}"/>
          </ac:picMkLst>
        </pc:picChg>
        <pc:picChg chg="add mod">
          <ac:chgData name="Clements, William" userId="cbdb0636-a496-422a-8d40-98c53d494d26" providerId="ADAL" clId="{241B65DC-3C92-4FDB-BD39-C49C07546682}" dt="2021-02-03T15:53:25.204" v="12" actId="1076"/>
          <ac:picMkLst>
            <pc:docMk/>
            <pc:sldMk cId="4587233" sldId="272"/>
            <ac:picMk id="8" creationId="{F1CB9E90-7969-45C8-8F62-63DCA65E54DB}"/>
          </ac:picMkLst>
        </pc:picChg>
      </pc:sldChg>
      <pc:sldChg chg="addSp delSp modSp new mod modClrScheme modAnim chgLayout">
        <pc:chgData name="Clements, William" userId="cbdb0636-a496-422a-8d40-98c53d494d26" providerId="ADAL" clId="{241B65DC-3C92-4FDB-BD39-C49C07546682}" dt="2021-02-04T15:52:17.080" v="588"/>
        <pc:sldMkLst>
          <pc:docMk/>
          <pc:sldMk cId="3093816550" sldId="273"/>
        </pc:sldMkLst>
        <pc:spChg chg="del">
          <ac:chgData name="Clements, William" userId="cbdb0636-a496-422a-8d40-98c53d494d26" providerId="ADAL" clId="{241B65DC-3C92-4FDB-BD39-C49C07546682}" dt="2021-02-04T15:46:05.552" v="456" actId="700"/>
          <ac:spMkLst>
            <pc:docMk/>
            <pc:sldMk cId="3093816550" sldId="273"/>
            <ac:spMk id="2" creationId="{9D845DA7-8BF6-402E-BF73-D7C794CCA69A}"/>
          </ac:spMkLst>
        </pc:spChg>
        <pc:spChg chg="del">
          <ac:chgData name="Clements, William" userId="cbdb0636-a496-422a-8d40-98c53d494d26" providerId="ADAL" clId="{241B65DC-3C92-4FDB-BD39-C49C07546682}" dt="2021-02-04T15:46:05.552" v="456" actId="700"/>
          <ac:spMkLst>
            <pc:docMk/>
            <pc:sldMk cId="3093816550" sldId="273"/>
            <ac:spMk id="3" creationId="{602F0978-B6BB-47E8-8F22-A72CB108C557}"/>
          </ac:spMkLst>
        </pc:spChg>
        <pc:spChg chg="del">
          <ac:chgData name="Clements, William" userId="cbdb0636-a496-422a-8d40-98c53d494d26" providerId="ADAL" clId="{241B65DC-3C92-4FDB-BD39-C49C07546682}" dt="2021-02-04T15:46:05.552" v="456" actId="700"/>
          <ac:spMkLst>
            <pc:docMk/>
            <pc:sldMk cId="3093816550" sldId="273"/>
            <ac:spMk id="4" creationId="{0582E27E-F22F-48EA-95F0-56F5C122D3EB}"/>
          </ac:spMkLst>
        </pc:spChg>
        <pc:spChg chg="add mod">
          <ac:chgData name="Clements, William" userId="cbdb0636-a496-422a-8d40-98c53d494d26" providerId="ADAL" clId="{241B65DC-3C92-4FDB-BD39-C49C07546682}" dt="2021-02-04T15:49:20.161" v="514" actId="1076"/>
          <ac:spMkLst>
            <pc:docMk/>
            <pc:sldMk cId="3093816550" sldId="273"/>
            <ac:spMk id="8" creationId="{599AA3C1-50A7-4656-B7AD-22BACF524B99}"/>
          </ac:spMkLst>
        </pc:spChg>
        <pc:spChg chg="add mod">
          <ac:chgData name="Clements, William" userId="cbdb0636-a496-422a-8d40-98c53d494d26" providerId="ADAL" clId="{241B65DC-3C92-4FDB-BD39-C49C07546682}" dt="2021-02-04T15:49:29.632" v="516" actId="1076"/>
          <ac:spMkLst>
            <pc:docMk/>
            <pc:sldMk cId="3093816550" sldId="273"/>
            <ac:spMk id="10" creationId="{CB119204-E8D3-454D-94FD-3501D5B2C5EA}"/>
          </ac:spMkLst>
        </pc:spChg>
        <pc:spChg chg="add mod">
          <ac:chgData name="Clements, William" userId="cbdb0636-a496-422a-8d40-98c53d494d26" providerId="ADAL" clId="{241B65DC-3C92-4FDB-BD39-C49C07546682}" dt="2021-02-04T15:49:12.551" v="511" actId="1076"/>
          <ac:spMkLst>
            <pc:docMk/>
            <pc:sldMk cId="3093816550" sldId="273"/>
            <ac:spMk id="13" creationId="{A230C53D-C6C0-4A93-903A-12FE409C1D75}"/>
          </ac:spMkLst>
        </pc:spChg>
        <pc:spChg chg="add mod">
          <ac:chgData name="Clements, William" userId="cbdb0636-a496-422a-8d40-98c53d494d26" providerId="ADAL" clId="{241B65DC-3C92-4FDB-BD39-C49C07546682}" dt="2021-02-04T15:49:01.986" v="509" actId="1076"/>
          <ac:spMkLst>
            <pc:docMk/>
            <pc:sldMk cId="3093816550" sldId="273"/>
            <ac:spMk id="15" creationId="{6DD10F3A-E184-4DB1-A219-ADDAC3F1933F}"/>
          </ac:spMkLst>
        </pc:spChg>
        <pc:spChg chg="add del mod">
          <ac:chgData name="Clements, William" userId="cbdb0636-a496-422a-8d40-98c53d494d26" providerId="ADAL" clId="{241B65DC-3C92-4FDB-BD39-C49C07546682}" dt="2021-02-04T15:47:51.690" v="486"/>
          <ac:spMkLst>
            <pc:docMk/>
            <pc:sldMk cId="3093816550" sldId="273"/>
            <ac:spMk id="16" creationId="{9B4AC30E-6EE3-4745-AFA7-13F354C34AE8}"/>
          </ac:spMkLst>
        </pc:spChg>
        <pc:spChg chg="add mod">
          <ac:chgData name="Clements, William" userId="cbdb0636-a496-422a-8d40-98c53d494d26" providerId="ADAL" clId="{241B65DC-3C92-4FDB-BD39-C49C07546682}" dt="2021-02-04T15:49:29.632" v="516" actId="1076"/>
          <ac:spMkLst>
            <pc:docMk/>
            <pc:sldMk cId="3093816550" sldId="273"/>
            <ac:spMk id="17" creationId="{4D7F68B2-C848-4965-838D-251AFA19628F}"/>
          </ac:spMkLst>
        </pc:spChg>
        <pc:spChg chg="add mod">
          <ac:chgData name="Clements, William" userId="cbdb0636-a496-422a-8d40-98c53d494d26" providerId="ADAL" clId="{241B65DC-3C92-4FDB-BD39-C49C07546682}" dt="2021-02-04T15:49:20.161" v="514" actId="1076"/>
          <ac:spMkLst>
            <pc:docMk/>
            <pc:sldMk cId="3093816550" sldId="273"/>
            <ac:spMk id="18" creationId="{04C2CF9B-8286-4ADA-9B97-7BFB8F22565C}"/>
          </ac:spMkLst>
        </pc:spChg>
        <pc:spChg chg="add mod">
          <ac:chgData name="Clements, William" userId="cbdb0636-a496-422a-8d40-98c53d494d26" providerId="ADAL" clId="{241B65DC-3C92-4FDB-BD39-C49C07546682}" dt="2021-02-04T15:49:12.551" v="511" actId="1076"/>
          <ac:spMkLst>
            <pc:docMk/>
            <pc:sldMk cId="3093816550" sldId="273"/>
            <ac:spMk id="19" creationId="{F554A732-AAD4-4F4E-AC44-0EDC1A8B976D}"/>
          </ac:spMkLst>
        </pc:spChg>
        <pc:spChg chg="add mod">
          <ac:chgData name="Clements, William" userId="cbdb0636-a496-422a-8d40-98c53d494d26" providerId="ADAL" clId="{241B65DC-3C92-4FDB-BD39-C49C07546682}" dt="2021-02-04T15:49:01.986" v="509" actId="1076"/>
          <ac:spMkLst>
            <pc:docMk/>
            <pc:sldMk cId="3093816550" sldId="273"/>
            <ac:spMk id="20" creationId="{D103F62E-F91D-4615-9153-27CE219C0DBF}"/>
          </ac:spMkLst>
        </pc:spChg>
        <pc:spChg chg="add mod">
          <ac:chgData name="Clements, William" userId="cbdb0636-a496-422a-8d40-98c53d494d26" providerId="ADAL" clId="{241B65DC-3C92-4FDB-BD39-C49C07546682}" dt="2021-02-04T15:48:47.751" v="504" actId="1076"/>
          <ac:spMkLst>
            <pc:docMk/>
            <pc:sldMk cId="3093816550" sldId="273"/>
            <ac:spMk id="21" creationId="{B0A12300-2847-4C45-9B47-EB0E333DBF32}"/>
          </ac:spMkLst>
        </pc:spChg>
        <pc:spChg chg="add del mod">
          <ac:chgData name="Clements, William" userId="cbdb0636-a496-422a-8d40-98c53d494d26" providerId="ADAL" clId="{241B65DC-3C92-4FDB-BD39-C49C07546682}" dt="2021-02-04T15:49:17.325" v="513"/>
          <ac:spMkLst>
            <pc:docMk/>
            <pc:sldMk cId="3093816550" sldId="273"/>
            <ac:spMk id="25" creationId="{4963C65A-EAEE-45C3-9E80-66EB6226523E}"/>
          </ac:spMkLst>
        </pc:spChg>
        <pc:spChg chg="add del mod">
          <ac:chgData name="Clements, William" userId="cbdb0636-a496-422a-8d40-98c53d494d26" providerId="ADAL" clId="{241B65DC-3C92-4FDB-BD39-C49C07546682}" dt="2021-02-04T15:49:17.325" v="513"/>
          <ac:spMkLst>
            <pc:docMk/>
            <pc:sldMk cId="3093816550" sldId="273"/>
            <ac:spMk id="26" creationId="{5D14F8D2-119D-45F2-A214-538FF45C9D7F}"/>
          </ac:spMkLst>
        </pc:spChg>
        <pc:spChg chg="add mod">
          <ac:chgData name="Clements, William" userId="cbdb0636-a496-422a-8d40-98c53d494d26" providerId="ADAL" clId="{241B65DC-3C92-4FDB-BD39-C49C07546682}" dt="2021-02-04T15:52:10.601" v="587" actId="164"/>
          <ac:spMkLst>
            <pc:docMk/>
            <pc:sldMk cId="3093816550" sldId="273"/>
            <ac:spMk id="36" creationId="{BC0AEF41-6F0E-41B5-821E-DD26B7A63E13}"/>
          </ac:spMkLst>
        </pc:spChg>
        <pc:spChg chg="add mod">
          <ac:chgData name="Clements, William" userId="cbdb0636-a496-422a-8d40-98c53d494d26" providerId="ADAL" clId="{241B65DC-3C92-4FDB-BD39-C49C07546682}" dt="2021-02-04T15:52:10.601" v="587" actId="164"/>
          <ac:spMkLst>
            <pc:docMk/>
            <pc:sldMk cId="3093816550" sldId="273"/>
            <ac:spMk id="40" creationId="{9085086F-70C4-4AE4-97DC-46FCFA2AD2F9}"/>
          </ac:spMkLst>
        </pc:spChg>
        <pc:spChg chg="add mod">
          <ac:chgData name="Clements, William" userId="cbdb0636-a496-422a-8d40-98c53d494d26" providerId="ADAL" clId="{241B65DC-3C92-4FDB-BD39-C49C07546682}" dt="2021-02-04T15:52:10.601" v="587" actId="164"/>
          <ac:spMkLst>
            <pc:docMk/>
            <pc:sldMk cId="3093816550" sldId="273"/>
            <ac:spMk id="41" creationId="{BE6AC6C1-9358-4A06-B9A4-26B9F69BDED9}"/>
          </ac:spMkLst>
        </pc:spChg>
        <pc:spChg chg="add mod">
          <ac:chgData name="Clements, William" userId="cbdb0636-a496-422a-8d40-98c53d494d26" providerId="ADAL" clId="{241B65DC-3C92-4FDB-BD39-C49C07546682}" dt="2021-02-04T15:52:10.601" v="587" actId="164"/>
          <ac:spMkLst>
            <pc:docMk/>
            <pc:sldMk cId="3093816550" sldId="273"/>
            <ac:spMk id="42" creationId="{6AE9407D-AB95-4F11-AAC0-5B2A174DBA82}"/>
          </ac:spMkLst>
        </pc:spChg>
        <pc:spChg chg="add mod">
          <ac:chgData name="Clements, William" userId="cbdb0636-a496-422a-8d40-98c53d494d26" providerId="ADAL" clId="{241B65DC-3C92-4FDB-BD39-C49C07546682}" dt="2021-02-04T15:52:10.601" v="587" actId="164"/>
          <ac:spMkLst>
            <pc:docMk/>
            <pc:sldMk cId="3093816550" sldId="273"/>
            <ac:spMk id="46" creationId="{EF64B83B-4D95-4F1E-B316-F79C963412BF}"/>
          </ac:spMkLst>
        </pc:spChg>
        <pc:spChg chg="add mod">
          <ac:chgData name="Clements, William" userId="cbdb0636-a496-422a-8d40-98c53d494d26" providerId="ADAL" clId="{241B65DC-3C92-4FDB-BD39-C49C07546682}" dt="2021-02-04T15:52:10.601" v="587" actId="164"/>
          <ac:spMkLst>
            <pc:docMk/>
            <pc:sldMk cId="3093816550" sldId="273"/>
            <ac:spMk id="47" creationId="{56AC8013-C6A2-42C7-97DE-312483A31598}"/>
          </ac:spMkLst>
        </pc:spChg>
        <pc:spChg chg="add mod">
          <ac:chgData name="Clements, William" userId="cbdb0636-a496-422a-8d40-98c53d494d26" providerId="ADAL" clId="{241B65DC-3C92-4FDB-BD39-C49C07546682}" dt="2021-02-04T15:52:10.601" v="587" actId="164"/>
          <ac:spMkLst>
            <pc:docMk/>
            <pc:sldMk cId="3093816550" sldId="273"/>
            <ac:spMk id="51" creationId="{978BFBB2-45DE-428A-A015-54FAA18A66C7}"/>
          </ac:spMkLst>
        </pc:spChg>
        <pc:spChg chg="add mod">
          <ac:chgData name="Clements, William" userId="cbdb0636-a496-422a-8d40-98c53d494d26" providerId="ADAL" clId="{241B65DC-3C92-4FDB-BD39-C49C07546682}" dt="2021-02-04T15:52:10.601" v="587" actId="164"/>
          <ac:spMkLst>
            <pc:docMk/>
            <pc:sldMk cId="3093816550" sldId="273"/>
            <ac:spMk id="52" creationId="{DCD6F1F6-7938-41FA-9ABF-200922B153FD}"/>
          </ac:spMkLst>
        </pc:spChg>
        <pc:spChg chg="add mod">
          <ac:chgData name="Clements, William" userId="cbdb0636-a496-422a-8d40-98c53d494d26" providerId="ADAL" clId="{241B65DC-3C92-4FDB-BD39-C49C07546682}" dt="2021-02-04T15:52:10.601" v="587" actId="164"/>
          <ac:spMkLst>
            <pc:docMk/>
            <pc:sldMk cId="3093816550" sldId="273"/>
            <ac:spMk id="56" creationId="{0528CF14-E405-46E0-983C-567E994D2098}"/>
          </ac:spMkLst>
        </pc:spChg>
        <pc:spChg chg="add mod">
          <ac:chgData name="Clements, William" userId="cbdb0636-a496-422a-8d40-98c53d494d26" providerId="ADAL" clId="{241B65DC-3C92-4FDB-BD39-C49C07546682}" dt="2021-02-04T15:52:10.601" v="587" actId="164"/>
          <ac:spMkLst>
            <pc:docMk/>
            <pc:sldMk cId="3093816550" sldId="273"/>
            <ac:spMk id="57" creationId="{1AED159E-74CB-4719-85AF-89422615784C}"/>
          </ac:spMkLst>
        </pc:spChg>
        <pc:grpChg chg="add mod">
          <ac:chgData name="Clements, William" userId="cbdb0636-a496-422a-8d40-98c53d494d26" providerId="ADAL" clId="{241B65DC-3C92-4FDB-BD39-C49C07546682}" dt="2021-02-04T15:52:10.601" v="587" actId="164"/>
          <ac:grpSpMkLst>
            <pc:docMk/>
            <pc:sldMk cId="3093816550" sldId="273"/>
            <ac:grpSpMk id="58" creationId="{376A27DD-C8C2-4221-8BC4-C0F7CE50533B}"/>
          </ac:grpSpMkLst>
        </pc:grpChg>
        <pc:cxnChg chg="add mod">
          <ac:chgData name="Clements, William" userId="cbdb0636-a496-422a-8d40-98c53d494d26" providerId="ADAL" clId="{241B65DC-3C92-4FDB-BD39-C49C07546682}" dt="2021-02-04T15:48:43.778" v="503" actId="1076"/>
          <ac:cxnSpMkLst>
            <pc:docMk/>
            <pc:sldMk cId="3093816550" sldId="273"/>
            <ac:cxnSpMk id="5" creationId="{DC5185F8-E8F0-4AEA-8CD7-B0589AFC2DE1}"/>
          </ac:cxnSpMkLst>
        </pc:cxnChg>
        <pc:cxnChg chg="add mod">
          <ac:chgData name="Clements, William" userId="cbdb0636-a496-422a-8d40-98c53d494d26" providerId="ADAL" clId="{241B65DC-3C92-4FDB-BD39-C49C07546682}" dt="2021-02-04T15:49:24.405" v="515" actId="14100"/>
          <ac:cxnSpMkLst>
            <pc:docMk/>
            <pc:sldMk cId="3093816550" sldId="273"/>
            <ac:cxnSpMk id="6" creationId="{BA05F5A1-3988-43CC-B1CC-3507F3BBDA3E}"/>
          </ac:cxnSpMkLst>
        </pc:cxnChg>
        <pc:cxnChg chg="add mod">
          <ac:chgData name="Clements, William" userId="cbdb0636-a496-422a-8d40-98c53d494d26" providerId="ADAL" clId="{241B65DC-3C92-4FDB-BD39-C49C07546682}" dt="2021-02-04T15:49:34.926" v="517" actId="14100"/>
          <ac:cxnSpMkLst>
            <pc:docMk/>
            <pc:sldMk cId="3093816550" sldId="273"/>
            <ac:cxnSpMk id="9" creationId="{32387DBA-DFD5-497B-B855-DCF0F00AAB4A}"/>
          </ac:cxnSpMkLst>
        </pc:cxnChg>
        <pc:cxnChg chg="add del mod">
          <ac:chgData name="Clements, William" userId="cbdb0636-a496-422a-8d40-98c53d494d26" providerId="ADAL" clId="{241B65DC-3C92-4FDB-BD39-C49C07546682}" dt="2021-02-04T15:47:18.185" v="475"/>
          <ac:cxnSpMkLst>
            <pc:docMk/>
            <pc:sldMk cId="3093816550" sldId="273"/>
            <ac:cxnSpMk id="11" creationId="{9BE5B8B7-6A51-40A2-BAC5-E67A359EC42A}"/>
          </ac:cxnSpMkLst>
        </pc:cxnChg>
        <pc:cxnChg chg="add mod">
          <ac:chgData name="Clements, William" userId="cbdb0636-a496-422a-8d40-98c53d494d26" providerId="ADAL" clId="{241B65DC-3C92-4FDB-BD39-C49C07546682}" dt="2021-02-04T15:49:12.551" v="511" actId="1076"/>
          <ac:cxnSpMkLst>
            <pc:docMk/>
            <pc:sldMk cId="3093816550" sldId="273"/>
            <ac:cxnSpMk id="12" creationId="{4DD1BE6C-66FE-4521-B3B1-E4FEF9DD7F70}"/>
          </ac:cxnSpMkLst>
        </pc:cxnChg>
        <pc:cxnChg chg="add mod">
          <ac:chgData name="Clements, William" userId="cbdb0636-a496-422a-8d40-98c53d494d26" providerId="ADAL" clId="{241B65DC-3C92-4FDB-BD39-C49C07546682}" dt="2021-02-04T15:48:53.765" v="506" actId="1076"/>
          <ac:cxnSpMkLst>
            <pc:docMk/>
            <pc:sldMk cId="3093816550" sldId="273"/>
            <ac:cxnSpMk id="14" creationId="{0F58E94B-5841-485E-AD2C-CCA73EC5C1FF}"/>
          </ac:cxnSpMkLst>
        </pc:cxnChg>
        <pc:cxnChg chg="add del mod">
          <ac:chgData name="Clements, William" userId="cbdb0636-a496-422a-8d40-98c53d494d26" providerId="ADAL" clId="{241B65DC-3C92-4FDB-BD39-C49C07546682}" dt="2021-02-04T15:49:17.325" v="513"/>
          <ac:cxnSpMkLst>
            <pc:docMk/>
            <pc:sldMk cId="3093816550" sldId="273"/>
            <ac:cxnSpMk id="24" creationId="{A5FE5636-8FC9-4E75-BDB9-6DDF40B41C10}"/>
          </ac:cxnSpMkLst>
        </pc:cxnChg>
        <pc:cxnChg chg="add mod">
          <ac:chgData name="Clements, William" userId="cbdb0636-a496-422a-8d40-98c53d494d26" providerId="ADAL" clId="{241B65DC-3C92-4FDB-BD39-C49C07546682}" dt="2021-02-04T15:52:10.601" v="587" actId="164"/>
          <ac:cxnSpMkLst>
            <pc:docMk/>
            <pc:sldMk cId="3093816550" sldId="273"/>
            <ac:cxnSpMk id="29" creationId="{80998B7B-81EF-41A5-B2FC-0444245FF1AE}"/>
          </ac:cxnSpMkLst>
        </pc:cxnChg>
        <pc:cxnChg chg="add mod">
          <ac:chgData name="Clements, William" userId="cbdb0636-a496-422a-8d40-98c53d494d26" providerId="ADAL" clId="{241B65DC-3C92-4FDB-BD39-C49C07546682}" dt="2021-02-04T15:52:10.601" v="587" actId="164"/>
          <ac:cxnSpMkLst>
            <pc:docMk/>
            <pc:sldMk cId="3093816550" sldId="273"/>
            <ac:cxnSpMk id="30" creationId="{C76A8E72-80CA-42BA-B111-6819DEDFA91D}"/>
          </ac:cxnSpMkLst>
        </pc:cxnChg>
        <pc:cxnChg chg="add mod">
          <ac:chgData name="Clements, William" userId="cbdb0636-a496-422a-8d40-98c53d494d26" providerId="ADAL" clId="{241B65DC-3C92-4FDB-BD39-C49C07546682}" dt="2021-02-04T15:52:10.601" v="587" actId="164"/>
          <ac:cxnSpMkLst>
            <pc:docMk/>
            <pc:sldMk cId="3093816550" sldId="273"/>
            <ac:cxnSpMk id="32" creationId="{6FA5D80D-DA0A-4647-8C16-D59556D4115A}"/>
          </ac:cxnSpMkLst>
        </pc:cxnChg>
        <pc:cxnChg chg="add mod">
          <ac:chgData name="Clements, William" userId="cbdb0636-a496-422a-8d40-98c53d494d26" providerId="ADAL" clId="{241B65DC-3C92-4FDB-BD39-C49C07546682}" dt="2021-02-04T15:52:10.601" v="587" actId="164"/>
          <ac:cxnSpMkLst>
            <pc:docMk/>
            <pc:sldMk cId="3093816550" sldId="273"/>
            <ac:cxnSpMk id="33" creationId="{B69D0292-7BD7-4E96-A53C-142904122B7D}"/>
          </ac:cxnSpMkLst>
        </pc:cxnChg>
        <pc:cxnChg chg="add mod">
          <ac:chgData name="Clements, William" userId="cbdb0636-a496-422a-8d40-98c53d494d26" providerId="ADAL" clId="{241B65DC-3C92-4FDB-BD39-C49C07546682}" dt="2021-02-04T15:52:10.601" v="587" actId="164"/>
          <ac:cxnSpMkLst>
            <pc:docMk/>
            <pc:sldMk cId="3093816550" sldId="273"/>
            <ac:cxnSpMk id="34" creationId="{2BC443E2-F38B-4D5A-832E-EED0CE24A947}"/>
          </ac:cxnSpMkLst>
        </pc:cxnChg>
        <pc:cxnChg chg="add mod">
          <ac:chgData name="Clements, William" userId="cbdb0636-a496-422a-8d40-98c53d494d26" providerId="ADAL" clId="{241B65DC-3C92-4FDB-BD39-C49C07546682}" dt="2021-02-04T15:52:10.601" v="587" actId="164"/>
          <ac:cxnSpMkLst>
            <pc:docMk/>
            <pc:sldMk cId="3093816550" sldId="273"/>
            <ac:cxnSpMk id="35" creationId="{BD0204FA-23FF-4DE7-BD2A-E66946FEF7E0}"/>
          </ac:cxnSpMkLst>
        </pc:cxnChg>
        <pc:cxnChg chg="add del mod">
          <ac:chgData name="Clements, William" userId="cbdb0636-a496-422a-8d40-98c53d494d26" providerId="ADAL" clId="{241B65DC-3C92-4FDB-BD39-C49C07546682}" dt="2021-02-04T15:50:17.122" v="531"/>
          <ac:cxnSpMkLst>
            <pc:docMk/>
            <pc:sldMk cId="3093816550" sldId="273"/>
            <ac:cxnSpMk id="37" creationId="{C5964143-9714-42C0-91AA-E244750D5EB3}"/>
          </ac:cxnSpMkLst>
        </pc:cxnChg>
        <pc:cxnChg chg="add del mod">
          <ac:chgData name="Clements, William" userId="cbdb0636-a496-422a-8d40-98c53d494d26" providerId="ADAL" clId="{241B65DC-3C92-4FDB-BD39-C49C07546682}" dt="2021-02-04T15:50:17.122" v="531"/>
          <ac:cxnSpMkLst>
            <pc:docMk/>
            <pc:sldMk cId="3093816550" sldId="273"/>
            <ac:cxnSpMk id="38" creationId="{7E701B35-6BB8-4625-B219-4491EC3A8EE9}"/>
          </ac:cxnSpMkLst>
        </pc:cxnChg>
        <pc:cxnChg chg="add del mod">
          <ac:chgData name="Clements, William" userId="cbdb0636-a496-422a-8d40-98c53d494d26" providerId="ADAL" clId="{241B65DC-3C92-4FDB-BD39-C49C07546682}" dt="2021-02-04T15:50:17.122" v="531"/>
          <ac:cxnSpMkLst>
            <pc:docMk/>
            <pc:sldMk cId="3093816550" sldId="273"/>
            <ac:cxnSpMk id="39" creationId="{09F44F0D-7154-4BFD-A527-D8B7BE5F483F}"/>
          </ac:cxnSpMkLst>
        </pc:cxnChg>
        <pc:cxnChg chg="add mod">
          <ac:chgData name="Clements, William" userId="cbdb0636-a496-422a-8d40-98c53d494d26" providerId="ADAL" clId="{241B65DC-3C92-4FDB-BD39-C49C07546682}" dt="2021-02-04T15:52:10.601" v="587" actId="164"/>
          <ac:cxnSpMkLst>
            <pc:docMk/>
            <pc:sldMk cId="3093816550" sldId="273"/>
            <ac:cxnSpMk id="43" creationId="{3A1622EA-7CBA-4148-95A3-4F2856152244}"/>
          </ac:cxnSpMkLst>
        </pc:cxnChg>
        <pc:cxnChg chg="add mod">
          <ac:chgData name="Clements, William" userId="cbdb0636-a496-422a-8d40-98c53d494d26" providerId="ADAL" clId="{241B65DC-3C92-4FDB-BD39-C49C07546682}" dt="2021-02-04T15:52:10.601" v="587" actId="164"/>
          <ac:cxnSpMkLst>
            <pc:docMk/>
            <pc:sldMk cId="3093816550" sldId="273"/>
            <ac:cxnSpMk id="44" creationId="{12D63F12-E9EB-43A7-8B93-7E6565108B53}"/>
          </ac:cxnSpMkLst>
        </pc:cxnChg>
        <pc:cxnChg chg="add mod">
          <ac:chgData name="Clements, William" userId="cbdb0636-a496-422a-8d40-98c53d494d26" providerId="ADAL" clId="{241B65DC-3C92-4FDB-BD39-C49C07546682}" dt="2021-02-04T15:52:10.601" v="587" actId="164"/>
          <ac:cxnSpMkLst>
            <pc:docMk/>
            <pc:sldMk cId="3093816550" sldId="273"/>
            <ac:cxnSpMk id="45" creationId="{5A4FE6F0-DAD1-47AF-A834-51C2249534F3}"/>
          </ac:cxnSpMkLst>
        </pc:cxnChg>
        <pc:cxnChg chg="add mod">
          <ac:chgData name="Clements, William" userId="cbdb0636-a496-422a-8d40-98c53d494d26" providerId="ADAL" clId="{241B65DC-3C92-4FDB-BD39-C49C07546682}" dt="2021-02-04T15:52:10.601" v="587" actId="164"/>
          <ac:cxnSpMkLst>
            <pc:docMk/>
            <pc:sldMk cId="3093816550" sldId="273"/>
            <ac:cxnSpMk id="48" creationId="{A030FC33-7E46-410D-AB08-5AEBAEACBEC4}"/>
          </ac:cxnSpMkLst>
        </pc:cxnChg>
        <pc:cxnChg chg="add mod">
          <ac:chgData name="Clements, William" userId="cbdb0636-a496-422a-8d40-98c53d494d26" providerId="ADAL" clId="{241B65DC-3C92-4FDB-BD39-C49C07546682}" dt="2021-02-04T15:52:10.601" v="587" actId="164"/>
          <ac:cxnSpMkLst>
            <pc:docMk/>
            <pc:sldMk cId="3093816550" sldId="273"/>
            <ac:cxnSpMk id="49" creationId="{16CC5C57-2EC3-4522-9CDC-3E85FD20AEC4}"/>
          </ac:cxnSpMkLst>
        </pc:cxnChg>
        <pc:cxnChg chg="add mod">
          <ac:chgData name="Clements, William" userId="cbdb0636-a496-422a-8d40-98c53d494d26" providerId="ADAL" clId="{241B65DC-3C92-4FDB-BD39-C49C07546682}" dt="2021-02-04T15:52:10.601" v="587" actId="164"/>
          <ac:cxnSpMkLst>
            <pc:docMk/>
            <pc:sldMk cId="3093816550" sldId="273"/>
            <ac:cxnSpMk id="50" creationId="{DE35CC8D-085E-4888-85E1-63FA4668770D}"/>
          </ac:cxnSpMkLst>
        </pc:cxnChg>
        <pc:cxnChg chg="add mod">
          <ac:chgData name="Clements, William" userId="cbdb0636-a496-422a-8d40-98c53d494d26" providerId="ADAL" clId="{241B65DC-3C92-4FDB-BD39-C49C07546682}" dt="2021-02-04T15:52:10.601" v="587" actId="164"/>
          <ac:cxnSpMkLst>
            <pc:docMk/>
            <pc:sldMk cId="3093816550" sldId="273"/>
            <ac:cxnSpMk id="53" creationId="{69F64AB8-5EED-4087-BFCF-963B5E1BD39A}"/>
          </ac:cxnSpMkLst>
        </pc:cxnChg>
        <pc:cxnChg chg="add mod">
          <ac:chgData name="Clements, William" userId="cbdb0636-a496-422a-8d40-98c53d494d26" providerId="ADAL" clId="{241B65DC-3C92-4FDB-BD39-C49C07546682}" dt="2021-02-04T15:52:10.601" v="587" actId="164"/>
          <ac:cxnSpMkLst>
            <pc:docMk/>
            <pc:sldMk cId="3093816550" sldId="273"/>
            <ac:cxnSpMk id="54" creationId="{949867E1-13E4-4A2F-8D6D-6E83D1282B1A}"/>
          </ac:cxnSpMkLst>
        </pc:cxnChg>
        <pc:cxnChg chg="add mod">
          <ac:chgData name="Clements, William" userId="cbdb0636-a496-422a-8d40-98c53d494d26" providerId="ADAL" clId="{241B65DC-3C92-4FDB-BD39-C49C07546682}" dt="2021-02-04T15:52:10.601" v="587" actId="164"/>
          <ac:cxnSpMkLst>
            <pc:docMk/>
            <pc:sldMk cId="3093816550" sldId="273"/>
            <ac:cxnSpMk id="55" creationId="{6F89FF44-19EA-4E19-A91E-581532A20E42}"/>
          </ac:cxnSpMkLst>
        </pc:cxnChg>
      </pc:sldChg>
      <pc:sldChg chg="addSp delSp modSp new mod">
        <pc:chgData name="Clements, William" userId="cbdb0636-a496-422a-8d40-98c53d494d26" providerId="ADAL" clId="{241B65DC-3C92-4FDB-BD39-C49C07546682}" dt="2021-02-04T15:58:13.552" v="602" actId="1076"/>
        <pc:sldMkLst>
          <pc:docMk/>
          <pc:sldMk cId="3853952144" sldId="274"/>
        </pc:sldMkLst>
        <pc:spChg chg="del">
          <ac:chgData name="Clements, William" userId="cbdb0636-a496-422a-8d40-98c53d494d26" providerId="ADAL" clId="{241B65DC-3C92-4FDB-BD39-C49C07546682}" dt="2021-02-04T15:57:26.870" v="590"/>
          <ac:spMkLst>
            <pc:docMk/>
            <pc:sldMk cId="3853952144" sldId="274"/>
            <ac:spMk id="3" creationId="{8BF1CBA8-1B61-4C53-A532-A0F1EC8F848F}"/>
          </ac:spMkLst>
        </pc:spChg>
        <pc:picChg chg="add mod">
          <ac:chgData name="Clements, William" userId="cbdb0636-a496-422a-8d40-98c53d494d26" providerId="ADAL" clId="{241B65DC-3C92-4FDB-BD39-C49C07546682}" dt="2021-02-04T15:57:30.276" v="593" actId="962"/>
          <ac:picMkLst>
            <pc:docMk/>
            <pc:sldMk cId="3853952144" sldId="274"/>
            <ac:picMk id="5" creationId="{CE7104BF-FC4F-4038-936D-B02E64377278}"/>
          </ac:picMkLst>
        </pc:picChg>
        <pc:picChg chg="add mod">
          <ac:chgData name="Clements, William" userId="cbdb0636-a496-422a-8d40-98c53d494d26" providerId="ADAL" clId="{241B65DC-3C92-4FDB-BD39-C49C07546682}" dt="2021-02-04T15:58:13.552" v="602" actId="1076"/>
          <ac:picMkLst>
            <pc:docMk/>
            <pc:sldMk cId="3853952144" sldId="274"/>
            <ac:picMk id="7" creationId="{97662097-4BF3-46EF-947F-2FD3CC90B8ED}"/>
          </ac:picMkLst>
        </pc:picChg>
        <pc:picChg chg="add mod">
          <ac:chgData name="Clements, William" userId="cbdb0636-a496-422a-8d40-98c53d494d26" providerId="ADAL" clId="{241B65DC-3C92-4FDB-BD39-C49C07546682}" dt="2021-02-04T15:58:11.032" v="601" actId="14100"/>
          <ac:picMkLst>
            <pc:docMk/>
            <pc:sldMk cId="3853952144" sldId="274"/>
            <ac:picMk id="9" creationId="{AAF040A8-BDDA-43A2-8D6E-850915ABBB34}"/>
          </ac:picMkLst>
        </pc:picChg>
      </pc:sldChg>
    </pc:docChg>
  </pc:docChgLst>
  <pc:docChgLst>
    <pc:chgData name="William" userId="cbdb0636-a496-422a-8d40-98c53d494d26" providerId="ADAL" clId="{EA361F65-BC0A-4890-80EC-C7475778406F}"/>
    <pc:docChg chg="undo custSel mod addSld modSld">
      <pc:chgData name="William" userId="cbdb0636-a496-422a-8d40-98c53d494d26" providerId="ADAL" clId="{EA361F65-BC0A-4890-80EC-C7475778406F}" dt="2020-09-08T22:22:11.036" v="90" actId="26606"/>
      <pc:docMkLst>
        <pc:docMk/>
      </pc:docMkLst>
      <pc:sldChg chg="modSp add mod">
        <pc:chgData name="William" userId="cbdb0636-a496-422a-8d40-98c53d494d26" providerId="ADAL" clId="{EA361F65-BC0A-4890-80EC-C7475778406F}" dt="2020-09-08T22:21:56.108" v="89"/>
        <pc:sldMkLst>
          <pc:docMk/>
          <pc:sldMk cId="1912232564" sldId="256"/>
        </pc:sldMkLst>
        <pc:spChg chg="mod">
          <ac:chgData name="William" userId="cbdb0636-a496-422a-8d40-98c53d494d26" providerId="ADAL" clId="{EA361F65-BC0A-4890-80EC-C7475778406F}" dt="2020-09-08T22:21:56.108" v="89"/>
          <ac:spMkLst>
            <pc:docMk/>
            <pc:sldMk cId="1912232564" sldId="256"/>
            <ac:spMk id="2" creationId="{F0E443DF-3230-4AA9-9732-7BD1406B5E40}"/>
          </ac:spMkLst>
        </pc:spChg>
        <pc:spChg chg="mod">
          <ac:chgData name="William" userId="cbdb0636-a496-422a-8d40-98c53d494d26" providerId="ADAL" clId="{EA361F65-BC0A-4890-80EC-C7475778406F}" dt="2020-09-08T22:21:56.108" v="89"/>
          <ac:spMkLst>
            <pc:docMk/>
            <pc:sldMk cId="1912232564" sldId="256"/>
            <ac:spMk id="3" creationId="{D3F2A6F4-C934-4E91-8ACC-A01AE1BE9DDE}"/>
          </ac:spMkLst>
        </pc:spChg>
      </pc:sldChg>
      <pc:sldChg chg="modSp add mod">
        <pc:chgData name="William" userId="cbdb0636-a496-422a-8d40-98c53d494d26" providerId="ADAL" clId="{EA361F65-BC0A-4890-80EC-C7475778406F}" dt="2020-09-08T22:21:56.108" v="89"/>
        <pc:sldMkLst>
          <pc:docMk/>
          <pc:sldMk cId="1543431509" sldId="257"/>
        </pc:sldMkLst>
        <pc:spChg chg="mod">
          <ac:chgData name="William" userId="cbdb0636-a496-422a-8d40-98c53d494d26" providerId="ADAL" clId="{EA361F65-BC0A-4890-80EC-C7475778406F}" dt="2020-09-08T22:21:56.108" v="89"/>
          <ac:spMkLst>
            <pc:docMk/>
            <pc:sldMk cId="1543431509" sldId="257"/>
            <ac:spMk id="2" creationId="{E0AEB204-B543-4625-A37C-7960B55AD4DB}"/>
          </ac:spMkLst>
        </pc:spChg>
        <pc:spChg chg="mod">
          <ac:chgData name="William" userId="cbdb0636-a496-422a-8d40-98c53d494d26" providerId="ADAL" clId="{EA361F65-BC0A-4890-80EC-C7475778406F}" dt="2020-09-08T22:21:56.108" v="89"/>
          <ac:spMkLst>
            <pc:docMk/>
            <pc:sldMk cId="1543431509" sldId="257"/>
            <ac:spMk id="3" creationId="{5187C1E2-FFA9-488E-B171-5DEB51CA2BE4}"/>
          </ac:spMkLst>
        </pc:spChg>
      </pc:sldChg>
      <pc:sldChg chg="modSp add mod">
        <pc:chgData name="William" userId="cbdb0636-a496-422a-8d40-98c53d494d26" providerId="ADAL" clId="{EA361F65-BC0A-4890-80EC-C7475778406F}" dt="2020-09-08T22:21:56.108" v="89"/>
        <pc:sldMkLst>
          <pc:docMk/>
          <pc:sldMk cId="943023879" sldId="258"/>
        </pc:sldMkLst>
        <pc:spChg chg="mod">
          <ac:chgData name="William" userId="cbdb0636-a496-422a-8d40-98c53d494d26" providerId="ADAL" clId="{EA361F65-BC0A-4890-80EC-C7475778406F}" dt="2020-09-08T22:21:56.108" v="89"/>
          <ac:spMkLst>
            <pc:docMk/>
            <pc:sldMk cId="943023879" sldId="258"/>
            <ac:spMk id="2" creationId="{322F069D-CB3F-455C-945B-6B2DEC2C3B83}"/>
          </ac:spMkLst>
        </pc:spChg>
        <pc:spChg chg="mod">
          <ac:chgData name="William" userId="cbdb0636-a496-422a-8d40-98c53d494d26" providerId="ADAL" clId="{EA361F65-BC0A-4890-80EC-C7475778406F}" dt="2020-09-08T22:21:56.108" v="89"/>
          <ac:spMkLst>
            <pc:docMk/>
            <pc:sldMk cId="943023879" sldId="258"/>
            <ac:spMk id="3" creationId="{4AEB9260-E52E-4330-937D-6BB35FD6AB04}"/>
          </ac:spMkLst>
        </pc:spChg>
        <pc:spChg chg="mod">
          <ac:chgData name="William" userId="cbdb0636-a496-422a-8d40-98c53d494d26" providerId="ADAL" clId="{EA361F65-BC0A-4890-80EC-C7475778406F}" dt="2020-09-08T22:21:56.108" v="89"/>
          <ac:spMkLst>
            <pc:docMk/>
            <pc:sldMk cId="943023879" sldId="258"/>
            <ac:spMk id="4" creationId="{04988AA1-62D7-4FB1-B7B1-D327F4E2AC94}"/>
          </ac:spMkLst>
        </pc:spChg>
      </pc:sldChg>
      <pc:sldChg chg="addSp delSp modSp add mod setBg">
        <pc:chgData name="William" userId="cbdb0636-a496-422a-8d40-98c53d494d26" providerId="ADAL" clId="{EA361F65-BC0A-4890-80EC-C7475778406F}" dt="2020-09-08T22:22:11.036" v="90" actId="26606"/>
        <pc:sldMkLst>
          <pc:docMk/>
          <pc:sldMk cId="3304956665" sldId="260"/>
        </pc:sldMkLst>
        <pc:spChg chg="mod">
          <ac:chgData name="William" userId="cbdb0636-a496-422a-8d40-98c53d494d26" providerId="ADAL" clId="{EA361F65-BC0A-4890-80EC-C7475778406F}" dt="2020-09-08T22:22:11.036" v="90" actId="26606"/>
          <ac:spMkLst>
            <pc:docMk/>
            <pc:sldMk cId="3304956665" sldId="260"/>
            <ac:spMk id="2" creationId="{A54232E9-264A-4341-BAFB-4F3284370B06}"/>
          </ac:spMkLst>
        </pc:spChg>
        <pc:spChg chg="del mod">
          <ac:chgData name="William" userId="cbdb0636-a496-422a-8d40-98c53d494d26" providerId="ADAL" clId="{EA361F65-BC0A-4890-80EC-C7475778406F}" dt="2020-09-08T22:22:11.036" v="90" actId="26606"/>
          <ac:spMkLst>
            <pc:docMk/>
            <pc:sldMk cId="3304956665" sldId="260"/>
            <ac:spMk id="3" creationId="{CAE2FE2C-5176-4204-804F-29C92D619B1B}"/>
          </ac:spMkLst>
        </pc:spChg>
        <pc:spChg chg="add">
          <ac:chgData name="William" userId="cbdb0636-a496-422a-8d40-98c53d494d26" providerId="ADAL" clId="{EA361F65-BC0A-4890-80EC-C7475778406F}" dt="2020-09-08T22:22:11.036" v="90" actId="26606"/>
          <ac:spMkLst>
            <pc:docMk/>
            <pc:sldMk cId="3304956665" sldId="260"/>
            <ac:spMk id="9" creationId="{42285737-90EE-47DC-AC80-8AE156B11969}"/>
          </ac:spMkLst>
        </pc:spChg>
        <pc:grpChg chg="add">
          <ac:chgData name="William" userId="cbdb0636-a496-422a-8d40-98c53d494d26" providerId="ADAL" clId="{EA361F65-BC0A-4890-80EC-C7475778406F}" dt="2020-09-08T22:22:11.036" v="90" actId="26606"/>
          <ac:grpSpMkLst>
            <pc:docMk/>
            <pc:sldMk cId="3304956665" sldId="260"/>
            <ac:grpSpMk id="11" creationId="{B57BDC17-F1B3-455F-BBF1-680AA1F25C06}"/>
          </ac:grpSpMkLst>
        </pc:grpChg>
        <pc:graphicFrameChg chg="add">
          <ac:chgData name="William" userId="cbdb0636-a496-422a-8d40-98c53d494d26" providerId="ADAL" clId="{EA361F65-BC0A-4890-80EC-C7475778406F}" dt="2020-09-08T22:22:11.036" v="90" actId="26606"/>
          <ac:graphicFrameMkLst>
            <pc:docMk/>
            <pc:sldMk cId="3304956665" sldId="260"/>
            <ac:graphicFrameMk id="6" creationId="{11FC8882-2EAB-499C-91E9-89E66A2E5264}"/>
          </ac:graphicFrameMkLst>
        </pc:graphicFrameChg>
        <pc:picChg chg="del">
          <ac:chgData name="William" userId="cbdb0636-a496-422a-8d40-98c53d494d26" providerId="ADAL" clId="{EA361F65-BC0A-4890-80EC-C7475778406F}" dt="2020-08-28T21:54:23.746" v="70" actId="478"/>
          <ac:picMkLst>
            <pc:docMk/>
            <pc:sldMk cId="3304956665" sldId="260"/>
            <ac:picMk id="5" creationId="{6C9A9E52-E7B8-459C-8F6A-804DC84C43CD}"/>
          </ac:picMkLst>
        </pc:picChg>
      </pc:sldChg>
      <pc:sldChg chg="modSp add">
        <pc:chgData name="William" userId="cbdb0636-a496-422a-8d40-98c53d494d26" providerId="ADAL" clId="{EA361F65-BC0A-4890-80EC-C7475778406F}" dt="2020-09-08T22:21:56.108" v="89"/>
        <pc:sldMkLst>
          <pc:docMk/>
          <pc:sldMk cId="1997458881" sldId="262"/>
        </pc:sldMkLst>
        <pc:spChg chg="mod">
          <ac:chgData name="William" userId="cbdb0636-a496-422a-8d40-98c53d494d26" providerId="ADAL" clId="{EA361F65-BC0A-4890-80EC-C7475778406F}" dt="2020-09-08T22:21:56.108" v="89"/>
          <ac:spMkLst>
            <pc:docMk/>
            <pc:sldMk cId="1997458881" sldId="262"/>
            <ac:spMk id="2" creationId="{BA6C7C78-E080-4421-8CCF-C502B1F9E14B}"/>
          </ac:spMkLst>
        </pc:spChg>
        <pc:spChg chg="mod">
          <ac:chgData name="William" userId="cbdb0636-a496-422a-8d40-98c53d494d26" providerId="ADAL" clId="{EA361F65-BC0A-4890-80EC-C7475778406F}" dt="2020-09-08T22:21:56.108" v="89"/>
          <ac:spMkLst>
            <pc:docMk/>
            <pc:sldMk cId="1997458881" sldId="262"/>
            <ac:spMk id="3" creationId="{D825BC60-7862-4C89-818E-CD328EDE988E}"/>
          </ac:spMkLst>
        </pc:spChg>
        <pc:spChg chg="mod">
          <ac:chgData name="William" userId="cbdb0636-a496-422a-8d40-98c53d494d26" providerId="ADAL" clId="{EA361F65-BC0A-4890-80EC-C7475778406F}" dt="2020-09-08T22:21:56.108" v="89"/>
          <ac:spMkLst>
            <pc:docMk/>
            <pc:sldMk cId="1997458881" sldId="262"/>
            <ac:spMk id="4" creationId="{46070262-99B6-4740-9B0C-F6305D230346}"/>
          </ac:spMkLst>
        </pc:spChg>
      </pc:sldChg>
      <pc:sldChg chg="modSp add mod">
        <pc:chgData name="William" userId="cbdb0636-a496-422a-8d40-98c53d494d26" providerId="ADAL" clId="{EA361F65-BC0A-4890-80EC-C7475778406F}" dt="2020-09-08T22:21:56.108" v="89"/>
        <pc:sldMkLst>
          <pc:docMk/>
          <pc:sldMk cId="1567866644" sldId="263"/>
        </pc:sldMkLst>
        <pc:spChg chg="mod">
          <ac:chgData name="William" userId="cbdb0636-a496-422a-8d40-98c53d494d26" providerId="ADAL" clId="{EA361F65-BC0A-4890-80EC-C7475778406F}" dt="2020-09-08T22:21:56.108" v="89"/>
          <ac:spMkLst>
            <pc:docMk/>
            <pc:sldMk cId="1567866644" sldId="263"/>
            <ac:spMk id="2" creationId="{94147C9A-DAD5-4F48-AFB9-713CC0FB84B0}"/>
          </ac:spMkLst>
        </pc:spChg>
        <pc:spChg chg="mod">
          <ac:chgData name="William" userId="cbdb0636-a496-422a-8d40-98c53d494d26" providerId="ADAL" clId="{EA361F65-BC0A-4890-80EC-C7475778406F}" dt="2020-09-08T22:21:56.108" v="89"/>
          <ac:spMkLst>
            <pc:docMk/>
            <pc:sldMk cId="1567866644" sldId="263"/>
            <ac:spMk id="3" creationId="{BE1CFC94-A9F5-4793-A2E8-009C311561D4}"/>
          </ac:spMkLst>
        </pc:spChg>
        <pc:spChg chg="mod">
          <ac:chgData name="William" userId="cbdb0636-a496-422a-8d40-98c53d494d26" providerId="ADAL" clId="{EA361F65-BC0A-4890-80EC-C7475778406F}" dt="2020-09-08T22:21:56.108" v="89"/>
          <ac:spMkLst>
            <pc:docMk/>
            <pc:sldMk cId="1567866644" sldId="263"/>
            <ac:spMk id="4" creationId="{4581B2D3-ACDD-400F-A039-CD2D06CF90DF}"/>
          </ac:spMkLst>
        </pc:spChg>
      </pc:sldChg>
    </pc:docChg>
  </pc:docChgLst>
  <pc:docChgLst>
    <pc:chgData name="William" userId="cbdb0636-a496-422a-8d40-98c53d494d26" providerId="ADAL" clId="{0D3017BC-B13E-46F6-ACE0-B501C4C59BC1}"/>
    <pc:docChg chg="undo custSel modSld">
      <pc:chgData name="William" userId="cbdb0636-a496-422a-8d40-98c53d494d26" providerId="ADAL" clId="{0D3017BC-B13E-46F6-ACE0-B501C4C59BC1}" dt="2020-09-08T22:27:24.076" v="132" actId="20577"/>
      <pc:docMkLst>
        <pc:docMk/>
      </pc:docMkLst>
      <pc:sldChg chg="addSp delSp modSp mod">
        <pc:chgData name="William" userId="cbdb0636-a496-422a-8d40-98c53d494d26" providerId="ADAL" clId="{0D3017BC-B13E-46F6-ACE0-B501C4C59BC1}" dt="2020-09-08T22:27:24.076" v="132" actId="20577"/>
        <pc:sldMkLst>
          <pc:docMk/>
          <pc:sldMk cId="943023879" sldId="258"/>
        </pc:sldMkLst>
        <pc:spChg chg="mod">
          <ac:chgData name="William" userId="cbdb0636-a496-422a-8d40-98c53d494d26" providerId="ADAL" clId="{0D3017BC-B13E-46F6-ACE0-B501C4C59BC1}" dt="2020-09-08T22:27:24.076" v="132" actId="20577"/>
          <ac:spMkLst>
            <pc:docMk/>
            <pc:sldMk cId="943023879" sldId="258"/>
            <ac:spMk id="2" creationId="{322F069D-CB3F-455C-945B-6B2DEC2C3B83}"/>
          </ac:spMkLst>
        </pc:spChg>
        <pc:spChg chg="mod">
          <ac:chgData name="William" userId="cbdb0636-a496-422a-8d40-98c53d494d26" providerId="ADAL" clId="{0D3017BC-B13E-46F6-ACE0-B501C4C59BC1}" dt="2020-09-08T22:27:16.140" v="129" actId="20577"/>
          <ac:spMkLst>
            <pc:docMk/>
            <pc:sldMk cId="943023879" sldId="258"/>
            <ac:spMk id="3" creationId="{4AEB9260-E52E-4330-937D-6BB35FD6AB04}"/>
          </ac:spMkLst>
        </pc:spChg>
        <pc:spChg chg="del mod">
          <ac:chgData name="William" userId="cbdb0636-a496-422a-8d40-98c53d494d26" providerId="ADAL" clId="{0D3017BC-B13E-46F6-ACE0-B501C4C59BC1}" dt="2020-09-08T22:26:39.732" v="98" actId="3680"/>
          <ac:spMkLst>
            <pc:docMk/>
            <pc:sldMk cId="943023879" sldId="258"/>
            <ac:spMk id="4" creationId="{04988AA1-62D7-4FB1-B7B1-D327F4E2AC94}"/>
          </ac:spMkLst>
        </pc:spChg>
        <pc:graphicFrameChg chg="add mod ord modGraphic">
          <ac:chgData name="William" userId="cbdb0636-a496-422a-8d40-98c53d494d26" providerId="ADAL" clId="{0D3017BC-B13E-46F6-ACE0-B501C4C59BC1}" dt="2020-09-08T22:27:02.767" v="107" actId="20577"/>
          <ac:graphicFrameMkLst>
            <pc:docMk/>
            <pc:sldMk cId="943023879" sldId="258"/>
            <ac:graphicFrameMk id="5" creationId="{4034B0BE-D2CB-4566-926C-E9E95FAB9DFA}"/>
          </ac:graphicFrameMkLst>
        </pc:graphicFrameChg>
      </pc:sldChg>
    </pc:docChg>
  </pc:docChgLst>
</pc:chgInfo>
</file>

<file path=ppt/media/image1.png>
</file>

<file path=ppt/media/image10.jp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jpg>
</file>

<file path=ppt/media/image3.jpe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77B397-8350-400E-B57D-40BE4B4635C1}" type="datetimeFigureOut">
              <a:rPr lang="en-US" smtClean="0"/>
              <a:t>2/4/2021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25D7D7-8EB3-4FB8-BD98-2EF08DD6284E}" type="slidenum">
              <a:rPr lang="en-US" smtClean="0"/>
              <a:t>‹#›</a:t>
            </a:fld>
            <a:endParaRPr lang="en-US"/>
          </a:p>
        </p:txBody>
      </p:sp>
    </p:spTree>
    <p:extLst>
      <p:ext uri="{BB962C8B-B14F-4D97-AF65-F5344CB8AC3E}">
        <p14:creationId xmlns:p14="http://schemas.microsoft.com/office/powerpoint/2010/main" val="5713853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http://www.cs.put.poznan.pl/amichalski/PWSZ/systemy/propozycje/</a:t>
            </a:r>
          </a:p>
        </p:txBody>
      </p:sp>
      <p:sp>
        <p:nvSpPr>
          <p:cNvPr id="4" name="Slide Number Placeholder 3"/>
          <p:cNvSpPr>
            <a:spLocks noGrp="1"/>
          </p:cNvSpPr>
          <p:nvPr>
            <p:ph type="sldNum" sz="quarter" idx="5"/>
          </p:nvPr>
        </p:nvSpPr>
        <p:spPr/>
        <p:txBody>
          <a:bodyPr/>
          <a:lstStyle/>
          <a:p>
            <a:fld id="{4225D7D7-8EB3-4FB8-BD98-2EF08DD6284E}" type="slidenum">
              <a:rPr lang="en-US" smtClean="0"/>
              <a:t>16</a:t>
            </a:fld>
            <a:endParaRPr lang="en-US"/>
          </a:p>
        </p:txBody>
      </p:sp>
    </p:spTree>
    <p:extLst>
      <p:ext uri="{BB962C8B-B14F-4D97-AF65-F5344CB8AC3E}">
        <p14:creationId xmlns:p14="http://schemas.microsoft.com/office/powerpoint/2010/main" val="6738634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8D62183-35FC-4032-8BF1-5006DE85FB6B}" type="datetimeFigureOut">
              <a:rPr lang="en-US" smtClean="0"/>
              <a:t>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20370F-B0C6-40BB-9499-A423D514205F}" type="slidenum">
              <a:rPr lang="en-US" smtClean="0"/>
              <a:t>‹#›</a:t>
            </a:fld>
            <a:endParaRPr lang="en-US"/>
          </a:p>
        </p:txBody>
      </p:sp>
    </p:spTree>
    <p:extLst>
      <p:ext uri="{BB962C8B-B14F-4D97-AF65-F5344CB8AC3E}">
        <p14:creationId xmlns:p14="http://schemas.microsoft.com/office/powerpoint/2010/main" val="1091548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D62183-35FC-4032-8BF1-5006DE85FB6B}" type="datetimeFigureOut">
              <a:rPr lang="en-US" smtClean="0"/>
              <a:t>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20370F-B0C6-40BB-9499-A423D514205F}" type="slidenum">
              <a:rPr lang="en-US" smtClean="0"/>
              <a:t>‹#›</a:t>
            </a:fld>
            <a:endParaRPr lang="en-US"/>
          </a:p>
        </p:txBody>
      </p:sp>
    </p:spTree>
    <p:extLst>
      <p:ext uri="{BB962C8B-B14F-4D97-AF65-F5344CB8AC3E}">
        <p14:creationId xmlns:p14="http://schemas.microsoft.com/office/powerpoint/2010/main" val="1766799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D62183-35FC-4032-8BF1-5006DE85FB6B}" type="datetimeFigureOut">
              <a:rPr lang="en-US" smtClean="0"/>
              <a:t>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20370F-B0C6-40BB-9499-A423D514205F}" type="slidenum">
              <a:rPr lang="en-US" smtClean="0"/>
              <a:t>‹#›</a:t>
            </a:fld>
            <a:endParaRPr lang="en-US"/>
          </a:p>
        </p:txBody>
      </p:sp>
    </p:spTree>
    <p:extLst>
      <p:ext uri="{BB962C8B-B14F-4D97-AF65-F5344CB8AC3E}">
        <p14:creationId xmlns:p14="http://schemas.microsoft.com/office/powerpoint/2010/main" val="751618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D62183-35FC-4032-8BF1-5006DE85FB6B}" type="datetimeFigureOut">
              <a:rPr lang="en-US" smtClean="0"/>
              <a:t>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20370F-B0C6-40BB-9499-A423D514205F}" type="slidenum">
              <a:rPr lang="en-US" smtClean="0"/>
              <a:t>‹#›</a:t>
            </a:fld>
            <a:endParaRPr lang="en-US"/>
          </a:p>
        </p:txBody>
      </p:sp>
    </p:spTree>
    <p:extLst>
      <p:ext uri="{BB962C8B-B14F-4D97-AF65-F5344CB8AC3E}">
        <p14:creationId xmlns:p14="http://schemas.microsoft.com/office/powerpoint/2010/main" val="2983227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D62183-35FC-4032-8BF1-5006DE85FB6B}" type="datetimeFigureOut">
              <a:rPr lang="en-US" smtClean="0"/>
              <a:t>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20370F-B0C6-40BB-9499-A423D514205F}" type="slidenum">
              <a:rPr lang="en-US" smtClean="0"/>
              <a:t>‹#›</a:t>
            </a:fld>
            <a:endParaRPr lang="en-US"/>
          </a:p>
        </p:txBody>
      </p:sp>
    </p:spTree>
    <p:extLst>
      <p:ext uri="{BB962C8B-B14F-4D97-AF65-F5344CB8AC3E}">
        <p14:creationId xmlns:p14="http://schemas.microsoft.com/office/powerpoint/2010/main" val="18163677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8D62183-35FC-4032-8BF1-5006DE85FB6B}" type="datetimeFigureOut">
              <a:rPr lang="en-US" smtClean="0"/>
              <a:t>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20370F-B0C6-40BB-9499-A423D514205F}" type="slidenum">
              <a:rPr lang="en-US" smtClean="0"/>
              <a:t>‹#›</a:t>
            </a:fld>
            <a:endParaRPr lang="en-US"/>
          </a:p>
        </p:txBody>
      </p:sp>
    </p:spTree>
    <p:extLst>
      <p:ext uri="{BB962C8B-B14F-4D97-AF65-F5344CB8AC3E}">
        <p14:creationId xmlns:p14="http://schemas.microsoft.com/office/powerpoint/2010/main" val="448417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8D62183-35FC-4032-8BF1-5006DE85FB6B}" type="datetimeFigureOut">
              <a:rPr lang="en-US" smtClean="0"/>
              <a:t>2/4/2021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20370F-B0C6-40BB-9499-A423D514205F}" type="slidenum">
              <a:rPr lang="en-US" smtClean="0"/>
              <a:t>‹#›</a:t>
            </a:fld>
            <a:endParaRPr lang="en-US"/>
          </a:p>
        </p:txBody>
      </p:sp>
    </p:spTree>
    <p:extLst>
      <p:ext uri="{BB962C8B-B14F-4D97-AF65-F5344CB8AC3E}">
        <p14:creationId xmlns:p14="http://schemas.microsoft.com/office/powerpoint/2010/main" val="3552097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8D62183-35FC-4032-8BF1-5006DE85FB6B}" type="datetimeFigureOut">
              <a:rPr lang="en-US" smtClean="0"/>
              <a:t>2/4/2021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20370F-B0C6-40BB-9499-A423D514205F}" type="slidenum">
              <a:rPr lang="en-US" smtClean="0"/>
              <a:t>‹#›</a:t>
            </a:fld>
            <a:endParaRPr lang="en-US"/>
          </a:p>
        </p:txBody>
      </p:sp>
    </p:spTree>
    <p:extLst>
      <p:ext uri="{BB962C8B-B14F-4D97-AF65-F5344CB8AC3E}">
        <p14:creationId xmlns:p14="http://schemas.microsoft.com/office/powerpoint/2010/main" val="26861822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D62183-35FC-4032-8BF1-5006DE85FB6B}" type="datetimeFigureOut">
              <a:rPr lang="en-US" smtClean="0"/>
              <a:t>2/4/2021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20370F-B0C6-40BB-9499-A423D514205F}" type="slidenum">
              <a:rPr lang="en-US" smtClean="0"/>
              <a:t>‹#›</a:t>
            </a:fld>
            <a:endParaRPr lang="en-US"/>
          </a:p>
        </p:txBody>
      </p:sp>
    </p:spTree>
    <p:extLst>
      <p:ext uri="{BB962C8B-B14F-4D97-AF65-F5344CB8AC3E}">
        <p14:creationId xmlns:p14="http://schemas.microsoft.com/office/powerpoint/2010/main" val="3277935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D62183-35FC-4032-8BF1-5006DE85FB6B}" type="datetimeFigureOut">
              <a:rPr lang="en-US" smtClean="0"/>
              <a:t>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20370F-B0C6-40BB-9499-A423D514205F}" type="slidenum">
              <a:rPr lang="en-US" smtClean="0"/>
              <a:t>‹#›</a:t>
            </a:fld>
            <a:endParaRPr lang="en-US"/>
          </a:p>
        </p:txBody>
      </p:sp>
    </p:spTree>
    <p:extLst>
      <p:ext uri="{BB962C8B-B14F-4D97-AF65-F5344CB8AC3E}">
        <p14:creationId xmlns:p14="http://schemas.microsoft.com/office/powerpoint/2010/main" val="2102895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D62183-35FC-4032-8BF1-5006DE85FB6B}" type="datetimeFigureOut">
              <a:rPr lang="en-US" smtClean="0"/>
              <a:t>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20370F-B0C6-40BB-9499-A423D514205F}" type="slidenum">
              <a:rPr lang="en-US" smtClean="0"/>
              <a:t>‹#›</a:t>
            </a:fld>
            <a:endParaRPr lang="en-US"/>
          </a:p>
        </p:txBody>
      </p:sp>
    </p:spTree>
    <p:extLst>
      <p:ext uri="{BB962C8B-B14F-4D97-AF65-F5344CB8AC3E}">
        <p14:creationId xmlns:p14="http://schemas.microsoft.com/office/powerpoint/2010/main" val="2618709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D62183-35FC-4032-8BF1-5006DE85FB6B}" type="datetimeFigureOut">
              <a:rPr lang="en-US" smtClean="0"/>
              <a:t>2/4/2021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20370F-B0C6-40BB-9499-A423D514205F}" type="slidenum">
              <a:rPr lang="en-US" smtClean="0"/>
              <a:t>‹#›</a:t>
            </a:fld>
            <a:endParaRPr lang="en-US"/>
          </a:p>
        </p:txBody>
      </p:sp>
    </p:spTree>
    <p:extLst>
      <p:ext uri="{BB962C8B-B14F-4D97-AF65-F5344CB8AC3E}">
        <p14:creationId xmlns:p14="http://schemas.microsoft.com/office/powerpoint/2010/main" val="39742249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1.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EB204-B543-4625-A37C-7960B55AD4DB}"/>
              </a:ext>
            </a:extLst>
          </p:cNvPr>
          <p:cNvSpPr>
            <a:spLocks noGrp="1"/>
          </p:cNvSpPr>
          <p:nvPr>
            <p:ph type="ctrTitle"/>
          </p:nvPr>
        </p:nvSpPr>
        <p:spPr>
          <a:xfrm>
            <a:off x="1524000" y="2245809"/>
            <a:ext cx="9144000" cy="1564716"/>
          </a:xfrm>
        </p:spPr>
        <p:txBody>
          <a:bodyPr>
            <a:normAutofit/>
          </a:bodyPr>
          <a:lstStyle/>
          <a:p>
            <a:pPr algn="l"/>
            <a:r>
              <a:rPr lang="en-US" sz="4400"/>
              <a:t>Decisions</a:t>
            </a:r>
            <a:br>
              <a:rPr lang="en-US" sz="4400"/>
            </a:br>
            <a:r>
              <a:rPr lang="en-US" sz="4400"/>
              <a:t>CS 110 - Introduction to Programming</a:t>
            </a:r>
          </a:p>
        </p:txBody>
      </p:sp>
      <p:sp>
        <p:nvSpPr>
          <p:cNvPr id="3" name="Subtitle 2">
            <a:extLst>
              <a:ext uri="{FF2B5EF4-FFF2-40B4-BE49-F238E27FC236}">
                <a16:creationId xmlns:a16="http://schemas.microsoft.com/office/drawing/2014/main" id="{5187C1E2-FFA9-488E-B171-5DEB51CA2BE4}"/>
              </a:ext>
            </a:extLst>
          </p:cNvPr>
          <p:cNvSpPr>
            <a:spLocks noGrp="1"/>
          </p:cNvSpPr>
          <p:nvPr>
            <p:ph type="subTitle" idx="1"/>
          </p:nvPr>
        </p:nvSpPr>
        <p:spPr>
          <a:xfrm>
            <a:off x="1524000" y="3947050"/>
            <a:ext cx="9144000" cy="572583"/>
          </a:xfrm>
        </p:spPr>
        <p:txBody>
          <a:bodyPr>
            <a:normAutofit/>
          </a:bodyPr>
          <a:lstStyle/>
          <a:p>
            <a:pPr algn="l"/>
            <a:r>
              <a:rPr lang="en-US" sz="2000"/>
              <a:t>Brother W. Clements</a:t>
            </a:r>
          </a:p>
        </p:txBody>
      </p:sp>
      <p:sp>
        <p:nvSpPr>
          <p:cNvPr id="8" name="Freeform 14">
            <a:extLst>
              <a:ext uri="{FF2B5EF4-FFF2-40B4-BE49-F238E27FC236}">
                <a16:creationId xmlns:a16="http://schemas.microsoft.com/office/drawing/2014/main" id="{C66F2F30-5DC0-44A0-BFA6-E12F46ED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21">
            <a:extLst>
              <a:ext uri="{FF2B5EF4-FFF2-40B4-BE49-F238E27FC236}">
                <a16:creationId xmlns:a16="http://schemas.microsoft.com/office/drawing/2014/main" id="{85872F57-7F42-4F97-8391-DDC8D0054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04DC2037-48A0-4F22-B9D4-8EAEBC780A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14" name="Freeform 22">
            <a:extLst>
              <a:ext uri="{FF2B5EF4-FFF2-40B4-BE49-F238E27FC236}">
                <a16:creationId xmlns:a16="http://schemas.microsoft.com/office/drawing/2014/main" id="{0006CBFD-ADA0-43D1-9332-9C34CA1C76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5">
            <a:extLst>
              <a:ext uri="{FF2B5EF4-FFF2-40B4-BE49-F238E27FC236}">
                <a16:creationId xmlns:a16="http://schemas.microsoft.com/office/drawing/2014/main" id="{2B931666-F28F-45F3-A074-66D2272D5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34315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9CD2D09-B1BB-4DF5-9E1C-3D21B21ED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20431" y="0"/>
            <a:ext cx="6271569"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83355637-BA71-4F63-94C9-E77BF81BDF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BA6C7C78-E080-4421-8CCF-C502B1F9E14B}"/>
              </a:ext>
            </a:extLst>
          </p:cNvPr>
          <p:cNvSpPr>
            <a:spLocks noGrp="1"/>
          </p:cNvSpPr>
          <p:nvPr>
            <p:ph type="title"/>
          </p:nvPr>
        </p:nvSpPr>
        <p:spPr>
          <a:xfrm>
            <a:off x="804998" y="798445"/>
            <a:ext cx="4803636" cy="1311664"/>
          </a:xfrm>
        </p:spPr>
        <p:txBody>
          <a:bodyPr vert="horz" lIns="91440" tIns="45720" rIns="91440" bIns="45720" rtlCol="0" anchor="ctr">
            <a:normAutofit/>
          </a:bodyPr>
          <a:lstStyle/>
          <a:p>
            <a:r>
              <a:rPr lang="en-US">
                <a:solidFill>
                  <a:srgbClr val="000000"/>
                </a:solidFill>
              </a:rPr>
              <a:t>Checkpoint</a:t>
            </a:r>
          </a:p>
        </p:txBody>
      </p:sp>
      <p:sp>
        <p:nvSpPr>
          <p:cNvPr id="3" name="Content Placeholder 2">
            <a:extLst>
              <a:ext uri="{FF2B5EF4-FFF2-40B4-BE49-F238E27FC236}">
                <a16:creationId xmlns:a16="http://schemas.microsoft.com/office/drawing/2014/main" id="{D825BC60-7862-4C89-818E-CD328EDE988E}"/>
              </a:ext>
            </a:extLst>
          </p:cNvPr>
          <p:cNvSpPr>
            <a:spLocks noGrp="1"/>
          </p:cNvSpPr>
          <p:nvPr>
            <p:ph sz="half" idx="1"/>
          </p:nvPr>
        </p:nvSpPr>
        <p:spPr>
          <a:xfrm>
            <a:off x="804997" y="1754909"/>
            <a:ext cx="4706803" cy="5098354"/>
          </a:xfrm>
        </p:spPr>
        <p:txBody>
          <a:bodyPr vert="horz" lIns="91440" tIns="45720" rIns="91440" bIns="45720" rtlCol="0" anchor="ctr">
            <a:normAutofit fontScale="92500" lnSpcReduction="20000"/>
          </a:bodyPr>
          <a:lstStyle/>
          <a:p>
            <a:r>
              <a:rPr lang="en-US" sz="2000" dirty="0">
                <a:solidFill>
                  <a:srgbClr val="000000"/>
                </a:solidFill>
              </a:rPr>
              <a:t>Steps</a:t>
            </a:r>
          </a:p>
          <a:p>
            <a:pPr lvl="1"/>
            <a:r>
              <a:rPr lang="en-US" sz="2000" dirty="0">
                <a:solidFill>
                  <a:srgbClr val="000000"/>
                </a:solidFill>
              </a:rPr>
              <a:t>Read instructions - Practicing If Statements</a:t>
            </a:r>
          </a:p>
          <a:p>
            <a:pPr lvl="2"/>
            <a:r>
              <a:rPr lang="en-US" sz="1600" dirty="0">
                <a:solidFill>
                  <a:srgbClr val="000000"/>
                </a:solidFill>
              </a:rPr>
              <a:t>3 if/else statements</a:t>
            </a:r>
          </a:p>
          <a:p>
            <a:pPr lvl="3"/>
            <a:r>
              <a:rPr lang="en-US" sz="1400" dirty="0">
                <a:solidFill>
                  <a:srgbClr val="000000"/>
                </a:solidFill>
              </a:rPr>
              <a:t>1</a:t>
            </a:r>
          </a:p>
          <a:p>
            <a:pPr lvl="4"/>
            <a:r>
              <a:rPr lang="en-US" sz="1400" dirty="0">
                <a:solidFill>
                  <a:srgbClr val="000000"/>
                </a:solidFill>
              </a:rPr>
              <a:t>The first number is greater</a:t>
            </a:r>
          </a:p>
          <a:p>
            <a:pPr lvl="4"/>
            <a:r>
              <a:rPr lang="en-US" sz="1400" dirty="0">
                <a:solidFill>
                  <a:srgbClr val="000000"/>
                </a:solidFill>
              </a:rPr>
              <a:t>The first number is not greater</a:t>
            </a:r>
          </a:p>
          <a:p>
            <a:pPr lvl="3"/>
            <a:r>
              <a:rPr lang="en-US" sz="1400" dirty="0">
                <a:solidFill>
                  <a:srgbClr val="000000"/>
                </a:solidFill>
              </a:rPr>
              <a:t>2</a:t>
            </a:r>
          </a:p>
          <a:p>
            <a:pPr lvl="4"/>
            <a:r>
              <a:rPr lang="en-US" sz="1400" dirty="0">
                <a:solidFill>
                  <a:srgbClr val="000000"/>
                </a:solidFill>
              </a:rPr>
              <a:t>The numbers are equal</a:t>
            </a:r>
          </a:p>
          <a:p>
            <a:pPr lvl="4"/>
            <a:r>
              <a:rPr lang="en-US" sz="1400" dirty="0">
                <a:solidFill>
                  <a:srgbClr val="000000"/>
                </a:solidFill>
              </a:rPr>
              <a:t>The numbers are not equal</a:t>
            </a:r>
          </a:p>
          <a:p>
            <a:pPr lvl="3"/>
            <a:r>
              <a:rPr lang="en-US" sz="1400" dirty="0">
                <a:solidFill>
                  <a:srgbClr val="000000"/>
                </a:solidFill>
              </a:rPr>
              <a:t>3</a:t>
            </a:r>
          </a:p>
          <a:p>
            <a:pPr lvl="4"/>
            <a:r>
              <a:rPr lang="en-US" sz="1400" dirty="0">
                <a:solidFill>
                  <a:srgbClr val="000000"/>
                </a:solidFill>
              </a:rPr>
              <a:t>The second number is greater</a:t>
            </a:r>
          </a:p>
          <a:p>
            <a:pPr lvl="4"/>
            <a:r>
              <a:rPr lang="en-US" sz="1400" dirty="0">
                <a:solidFill>
                  <a:srgbClr val="000000"/>
                </a:solidFill>
              </a:rPr>
              <a:t>The second number is not greater</a:t>
            </a:r>
          </a:p>
          <a:p>
            <a:pPr lvl="2"/>
            <a:r>
              <a:rPr lang="en-US" sz="1600" dirty="0">
                <a:solidFill>
                  <a:srgbClr val="000000"/>
                </a:solidFill>
              </a:rPr>
              <a:t>Compare String</a:t>
            </a:r>
          </a:p>
          <a:p>
            <a:pPr lvl="3"/>
            <a:r>
              <a:rPr lang="en-US" sz="1400" dirty="0">
                <a:solidFill>
                  <a:srgbClr val="000000"/>
                </a:solidFill>
              </a:rPr>
              <a:t>That's my favorite animal too!</a:t>
            </a:r>
          </a:p>
          <a:p>
            <a:pPr lvl="3"/>
            <a:r>
              <a:rPr lang="en-US" sz="1400" dirty="0">
                <a:solidFill>
                  <a:srgbClr val="000000"/>
                </a:solidFill>
              </a:rPr>
              <a:t>That one is not my favorite.</a:t>
            </a:r>
          </a:p>
          <a:p>
            <a:pPr lvl="1"/>
            <a:r>
              <a:rPr lang="en-US" sz="2000" dirty="0">
                <a:solidFill>
                  <a:srgbClr val="000000"/>
                </a:solidFill>
              </a:rPr>
              <a:t>Attempt coding the problem for 1 hour</a:t>
            </a:r>
          </a:p>
          <a:p>
            <a:pPr lvl="1"/>
            <a:r>
              <a:rPr lang="en-US" sz="2000" dirty="0">
                <a:solidFill>
                  <a:srgbClr val="000000"/>
                </a:solidFill>
              </a:rPr>
              <a:t>Look at the Instructor code after 1 hour or when done.</a:t>
            </a:r>
          </a:p>
          <a:p>
            <a:pPr lvl="2"/>
            <a:r>
              <a:rPr lang="en-US" dirty="0">
                <a:solidFill>
                  <a:srgbClr val="000000"/>
                </a:solidFill>
              </a:rPr>
              <a:t>Include in notes, what you learned from the instructor's code</a:t>
            </a:r>
          </a:p>
        </p:txBody>
      </p:sp>
      <p:sp>
        <p:nvSpPr>
          <p:cNvPr id="15" name="Freeform 49">
            <a:extLst>
              <a:ext uri="{FF2B5EF4-FFF2-40B4-BE49-F238E27FC236}">
                <a16:creationId xmlns:a16="http://schemas.microsoft.com/office/drawing/2014/main" id="{967C29FE-FD32-4AFB-AD20-DBDF5864B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13915"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accent3"/>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Content Placeholder 5" descr="An orange sign on a pole&#10;&#10;Description automatically generated">
            <a:extLst>
              <a:ext uri="{FF2B5EF4-FFF2-40B4-BE49-F238E27FC236}">
                <a16:creationId xmlns:a16="http://schemas.microsoft.com/office/drawing/2014/main" id="{E4EB3BC5-BCDC-4BA8-AE5F-CFD731D1337D}"/>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4922" r="2884" b="-2"/>
          <a:stretch/>
        </p:blipFill>
        <p:spPr>
          <a:xfrm>
            <a:off x="6893318" y="770037"/>
            <a:ext cx="5298683" cy="6097438"/>
          </a:xfrm>
          <a:custGeom>
            <a:avLst/>
            <a:gdLst/>
            <a:ahLst/>
            <a:cxnLst/>
            <a:rect l="l" t="t" r="r" b="b"/>
            <a:pathLst>
              <a:path w="5298683" h="6097438">
                <a:moveTo>
                  <a:pt x="3120528" y="0"/>
                </a:moveTo>
                <a:cubicBezTo>
                  <a:pt x="3874524" y="0"/>
                  <a:pt x="4566062" y="267415"/>
                  <a:pt x="5105473" y="712577"/>
                </a:cubicBezTo>
                <a:lnTo>
                  <a:pt x="5298683" y="888178"/>
                </a:lnTo>
                <a:lnTo>
                  <a:pt x="5298683" y="5352876"/>
                </a:lnTo>
                <a:lnTo>
                  <a:pt x="5105473" y="5528477"/>
                </a:lnTo>
                <a:cubicBezTo>
                  <a:pt x="4874296" y="5719261"/>
                  <a:pt x="4615179" y="5877397"/>
                  <a:pt x="4335177" y="5995828"/>
                </a:cubicBezTo>
                <a:lnTo>
                  <a:pt x="4057556" y="6097438"/>
                </a:lnTo>
                <a:lnTo>
                  <a:pt x="2183499" y="6097438"/>
                </a:lnTo>
                <a:lnTo>
                  <a:pt x="1905878" y="5995828"/>
                </a:lnTo>
                <a:cubicBezTo>
                  <a:pt x="785873" y="5522106"/>
                  <a:pt x="0" y="4413092"/>
                  <a:pt x="0" y="3120527"/>
                </a:cubicBezTo>
                <a:cubicBezTo>
                  <a:pt x="0" y="1397108"/>
                  <a:pt x="1397108" y="0"/>
                  <a:pt x="3120528" y="0"/>
                </a:cubicBezTo>
                <a:close/>
              </a:path>
            </a:pathLst>
          </a:custGeom>
        </p:spPr>
      </p:pic>
      <p:sp>
        <p:nvSpPr>
          <p:cNvPr id="10" name="TextBox 9">
            <a:extLst>
              <a:ext uri="{FF2B5EF4-FFF2-40B4-BE49-F238E27FC236}">
                <a16:creationId xmlns:a16="http://schemas.microsoft.com/office/drawing/2014/main" id="{4B8C8CF5-0967-4F4F-8051-86FB7966944B}"/>
              </a:ext>
            </a:extLst>
          </p:cNvPr>
          <p:cNvSpPr txBox="1"/>
          <p:nvPr/>
        </p:nvSpPr>
        <p:spPr>
          <a:xfrm>
            <a:off x="7729538" y="-19489"/>
            <a:ext cx="4462462" cy="2308324"/>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solidFill>
                  <a:schemeClr val="bg1"/>
                </a:solidFill>
              </a:rPr>
              <a:t>What is the first number? 4</a:t>
            </a:r>
          </a:p>
          <a:p>
            <a:r>
              <a:rPr lang="en-US" dirty="0">
                <a:solidFill>
                  <a:schemeClr val="bg1"/>
                </a:solidFill>
              </a:rPr>
              <a:t>What is the second number? 3</a:t>
            </a:r>
          </a:p>
          <a:p>
            <a:r>
              <a:rPr lang="en-US" dirty="0">
                <a:solidFill>
                  <a:schemeClr val="bg1"/>
                </a:solidFill>
              </a:rPr>
              <a:t>The first number is greater</a:t>
            </a:r>
          </a:p>
          <a:p>
            <a:r>
              <a:rPr lang="en-US" dirty="0">
                <a:solidFill>
                  <a:schemeClr val="bg1"/>
                </a:solidFill>
              </a:rPr>
              <a:t>The numbers are not equal</a:t>
            </a:r>
          </a:p>
          <a:p>
            <a:r>
              <a:rPr lang="en-US" dirty="0">
                <a:solidFill>
                  <a:schemeClr val="bg1"/>
                </a:solidFill>
              </a:rPr>
              <a:t>The second number is not greater</a:t>
            </a:r>
          </a:p>
          <a:p>
            <a:endParaRPr lang="en-US" dirty="0">
              <a:solidFill>
                <a:schemeClr val="bg1"/>
              </a:solidFill>
            </a:endParaRPr>
          </a:p>
          <a:p>
            <a:r>
              <a:rPr lang="en-US" dirty="0">
                <a:solidFill>
                  <a:schemeClr val="bg1"/>
                </a:solidFill>
              </a:rPr>
              <a:t>What is your favorite animal? giraffe</a:t>
            </a:r>
          </a:p>
          <a:p>
            <a:r>
              <a:rPr lang="en-US" dirty="0">
                <a:solidFill>
                  <a:schemeClr val="bg1"/>
                </a:solidFill>
              </a:rPr>
              <a:t>That one is not my favorite..</a:t>
            </a:r>
          </a:p>
        </p:txBody>
      </p:sp>
      <p:sp>
        <p:nvSpPr>
          <p:cNvPr id="14" name="TextBox 13">
            <a:extLst>
              <a:ext uri="{FF2B5EF4-FFF2-40B4-BE49-F238E27FC236}">
                <a16:creationId xmlns:a16="http://schemas.microsoft.com/office/drawing/2014/main" id="{2DFB8620-8851-43E9-8965-23AC122DB1C5}"/>
              </a:ext>
            </a:extLst>
          </p:cNvPr>
          <p:cNvSpPr txBox="1"/>
          <p:nvPr/>
        </p:nvSpPr>
        <p:spPr>
          <a:xfrm>
            <a:off x="7729537" y="2250827"/>
            <a:ext cx="4462462" cy="2308324"/>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solidFill>
                  <a:schemeClr val="bg1"/>
                </a:solidFill>
              </a:rPr>
              <a:t>What is the first number? 1009</a:t>
            </a:r>
          </a:p>
          <a:p>
            <a:r>
              <a:rPr lang="en-US" dirty="0">
                <a:solidFill>
                  <a:schemeClr val="bg1"/>
                </a:solidFill>
              </a:rPr>
              <a:t>What is the second number? 5250</a:t>
            </a:r>
          </a:p>
          <a:p>
            <a:r>
              <a:rPr lang="en-US" dirty="0">
                <a:solidFill>
                  <a:schemeClr val="bg1"/>
                </a:solidFill>
              </a:rPr>
              <a:t>The first number is not greater</a:t>
            </a:r>
          </a:p>
          <a:p>
            <a:r>
              <a:rPr lang="en-US" dirty="0">
                <a:solidFill>
                  <a:schemeClr val="bg1"/>
                </a:solidFill>
              </a:rPr>
              <a:t>The numbers are not equal</a:t>
            </a:r>
          </a:p>
          <a:p>
            <a:r>
              <a:rPr lang="en-US" dirty="0">
                <a:solidFill>
                  <a:schemeClr val="bg1"/>
                </a:solidFill>
              </a:rPr>
              <a:t>The second number is greater</a:t>
            </a:r>
          </a:p>
          <a:p>
            <a:endParaRPr lang="en-US" dirty="0">
              <a:solidFill>
                <a:schemeClr val="bg1"/>
              </a:solidFill>
            </a:endParaRPr>
          </a:p>
          <a:p>
            <a:r>
              <a:rPr lang="en-US" dirty="0">
                <a:solidFill>
                  <a:schemeClr val="bg1"/>
                </a:solidFill>
              </a:rPr>
              <a:t>What is your favorite animal? bear</a:t>
            </a:r>
          </a:p>
          <a:p>
            <a:r>
              <a:rPr lang="en-US" dirty="0">
                <a:solidFill>
                  <a:schemeClr val="bg1"/>
                </a:solidFill>
              </a:rPr>
              <a:t>That's my favorite animal too!</a:t>
            </a:r>
          </a:p>
        </p:txBody>
      </p:sp>
      <p:sp>
        <p:nvSpPr>
          <p:cNvPr id="16" name="TextBox 15">
            <a:extLst>
              <a:ext uri="{FF2B5EF4-FFF2-40B4-BE49-F238E27FC236}">
                <a16:creationId xmlns:a16="http://schemas.microsoft.com/office/drawing/2014/main" id="{5D7FA324-1F1E-4E5B-8A54-28245B8628A8}"/>
              </a:ext>
            </a:extLst>
          </p:cNvPr>
          <p:cNvSpPr txBox="1"/>
          <p:nvPr/>
        </p:nvSpPr>
        <p:spPr>
          <a:xfrm>
            <a:off x="7729536" y="4544939"/>
            <a:ext cx="4462462" cy="2308324"/>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solidFill>
                  <a:schemeClr val="bg1"/>
                </a:solidFill>
              </a:rPr>
              <a:t>What is the first number? 42</a:t>
            </a:r>
          </a:p>
          <a:p>
            <a:r>
              <a:rPr lang="en-US" dirty="0">
                <a:solidFill>
                  <a:schemeClr val="bg1"/>
                </a:solidFill>
              </a:rPr>
              <a:t>What is the second number? 42</a:t>
            </a:r>
          </a:p>
          <a:p>
            <a:r>
              <a:rPr lang="en-US" dirty="0">
                <a:solidFill>
                  <a:schemeClr val="bg1"/>
                </a:solidFill>
              </a:rPr>
              <a:t>The first number is not greater</a:t>
            </a:r>
          </a:p>
          <a:p>
            <a:r>
              <a:rPr lang="en-US" dirty="0">
                <a:solidFill>
                  <a:schemeClr val="bg1"/>
                </a:solidFill>
              </a:rPr>
              <a:t>The numbers are equal</a:t>
            </a:r>
          </a:p>
          <a:p>
            <a:r>
              <a:rPr lang="en-US" dirty="0">
                <a:solidFill>
                  <a:schemeClr val="bg1"/>
                </a:solidFill>
              </a:rPr>
              <a:t>The second number is not greater</a:t>
            </a:r>
          </a:p>
          <a:p>
            <a:endParaRPr lang="en-US" dirty="0">
              <a:solidFill>
                <a:schemeClr val="bg1"/>
              </a:solidFill>
            </a:endParaRPr>
          </a:p>
          <a:p>
            <a:r>
              <a:rPr lang="en-US" dirty="0">
                <a:solidFill>
                  <a:schemeClr val="bg1"/>
                </a:solidFill>
              </a:rPr>
              <a:t>What is your favorite animal? BEAR</a:t>
            </a:r>
          </a:p>
          <a:p>
            <a:r>
              <a:rPr lang="en-US" dirty="0">
                <a:solidFill>
                  <a:schemeClr val="bg1"/>
                </a:solidFill>
              </a:rPr>
              <a:t>That's my favorite animal too!</a:t>
            </a:r>
          </a:p>
        </p:txBody>
      </p:sp>
    </p:spTree>
    <p:extLst>
      <p:ext uri="{BB962C8B-B14F-4D97-AF65-F5344CB8AC3E}">
        <p14:creationId xmlns:p14="http://schemas.microsoft.com/office/powerpoint/2010/main" val="1997458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1+#ppt_w/2"/>
                                          </p:val>
                                        </p:tav>
                                        <p:tav tm="100000">
                                          <p:val>
                                            <p:strVal val="#ppt_x"/>
                                          </p:val>
                                        </p:tav>
                                      </p:tavLst>
                                    </p:anim>
                                    <p:anim calcmode="lin" valueType="num">
                                      <p:cBhvr additive="base">
                                        <p:cTn id="14"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1+#ppt_w/2"/>
                                          </p:val>
                                        </p:tav>
                                        <p:tav tm="100000">
                                          <p:val>
                                            <p:strVal val="#ppt_x"/>
                                          </p:val>
                                        </p:tav>
                                      </p:tavLst>
                                    </p:anim>
                                    <p:anim calcmode="lin" valueType="num">
                                      <p:cBhvr additive="base">
                                        <p:cTn id="20"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2A6B319F-86FE-4754-878E-06F0804D8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32385" cy="6858000"/>
          </a:xfrm>
          <a:prstGeom prst="rect">
            <a:avLst/>
          </a:prstGeom>
          <a:solidFill>
            <a:schemeClr val="accent5">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6" name="Rectangle 10">
            <a:extLst>
              <a:ext uri="{FF2B5EF4-FFF2-40B4-BE49-F238E27FC236}">
                <a16:creationId xmlns:a16="http://schemas.microsoft.com/office/drawing/2014/main" id="{DCF7D1B5-3477-499F-ACC5-2C8B07F4E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2385" y="0"/>
            <a:ext cx="3218914" cy="6858000"/>
          </a:xfrm>
          <a:prstGeom prst="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147C9A-DAD5-4F48-AFB9-713CC0FB84B0}"/>
              </a:ext>
            </a:extLst>
          </p:cNvPr>
          <p:cNvSpPr>
            <a:spLocks noGrp="1"/>
          </p:cNvSpPr>
          <p:nvPr>
            <p:ph type="title"/>
          </p:nvPr>
        </p:nvSpPr>
        <p:spPr>
          <a:xfrm>
            <a:off x="992206" y="1608667"/>
            <a:ext cx="2823275" cy="4501127"/>
          </a:xfrm>
        </p:spPr>
        <p:txBody>
          <a:bodyPr anchor="t">
            <a:normAutofit/>
          </a:bodyPr>
          <a:lstStyle/>
          <a:p>
            <a:pPr algn="r"/>
            <a:r>
              <a:rPr lang="en-US" sz="3200">
                <a:solidFill>
                  <a:srgbClr val="FFFFFF"/>
                </a:solidFill>
              </a:rPr>
              <a:t>Teach: Team Activity</a:t>
            </a:r>
          </a:p>
        </p:txBody>
      </p:sp>
      <p:sp>
        <p:nvSpPr>
          <p:cNvPr id="3" name="Content Placeholder 2">
            <a:extLst>
              <a:ext uri="{FF2B5EF4-FFF2-40B4-BE49-F238E27FC236}">
                <a16:creationId xmlns:a16="http://schemas.microsoft.com/office/drawing/2014/main" id="{BE1CFC94-A9F5-4793-A2E8-009C311561D4}"/>
              </a:ext>
            </a:extLst>
          </p:cNvPr>
          <p:cNvSpPr>
            <a:spLocks noGrp="1"/>
          </p:cNvSpPr>
          <p:nvPr>
            <p:ph sz="half" idx="1"/>
          </p:nvPr>
        </p:nvSpPr>
        <p:spPr>
          <a:xfrm>
            <a:off x="4547698" y="1608667"/>
            <a:ext cx="3421958" cy="4501127"/>
          </a:xfrm>
        </p:spPr>
        <p:txBody>
          <a:bodyPr>
            <a:normAutofit/>
          </a:bodyPr>
          <a:lstStyle/>
          <a:p>
            <a:r>
              <a:rPr lang="en-US" sz="2000"/>
              <a:t>Meet and setup a video call, share screen</a:t>
            </a:r>
          </a:p>
          <a:p>
            <a:r>
              <a:rPr lang="en-US" sz="2000"/>
              <a:t>Overview</a:t>
            </a:r>
          </a:p>
          <a:p>
            <a:pPr lvl="1"/>
            <a:r>
              <a:rPr lang="en-US" sz="2000"/>
              <a:t>Grade Calculator</a:t>
            </a:r>
          </a:p>
          <a:p>
            <a:pPr lvl="2"/>
            <a:r>
              <a:rPr lang="en-US"/>
              <a:t>    </a:t>
            </a:r>
            <a:r>
              <a:rPr lang="en-US" dirty="0"/>
              <a:t>A &gt;= 90</a:t>
            </a:r>
          </a:p>
          <a:p>
            <a:pPr lvl="2"/>
            <a:r>
              <a:rPr lang="en-US" dirty="0"/>
              <a:t>    B &gt;= 80</a:t>
            </a:r>
          </a:p>
          <a:p>
            <a:pPr lvl="2"/>
            <a:r>
              <a:rPr lang="en-US" dirty="0"/>
              <a:t>    C &gt;= 70</a:t>
            </a:r>
          </a:p>
          <a:p>
            <a:pPr lvl="2"/>
            <a:r>
              <a:rPr lang="en-US" dirty="0"/>
              <a:t>    D &gt;= 60</a:t>
            </a:r>
          </a:p>
          <a:p>
            <a:pPr lvl="2"/>
            <a:r>
              <a:rPr lang="en-US" dirty="0"/>
              <a:t>    F &lt; 60</a:t>
            </a:r>
          </a:p>
          <a:p>
            <a:pPr lvl="1"/>
            <a:r>
              <a:rPr lang="en-US" sz="2000"/>
              <a:t>Use if-elif-else</a:t>
            </a:r>
          </a:p>
          <a:p>
            <a:pPr lvl="2"/>
            <a:endParaRPr lang="en-US" dirty="0"/>
          </a:p>
        </p:txBody>
      </p:sp>
      <p:sp>
        <p:nvSpPr>
          <p:cNvPr id="4" name="Content Placeholder 3">
            <a:extLst>
              <a:ext uri="{FF2B5EF4-FFF2-40B4-BE49-F238E27FC236}">
                <a16:creationId xmlns:a16="http://schemas.microsoft.com/office/drawing/2014/main" id="{4581B2D3-ACDD-400F-A039-CD2D06CF90DF}"/>
              </a:ext>
            </a:extLst>
          </p:cNvPr>
          <p:cNvSpPr>
            <a:spLocks noGrp="1"/>
          </p:cNvSpPr>
          <p:nvPr>
            <p:ph sz="half" idx="2"/>
          </p:nvPr>
        </p:nvSpPr>
        <p:spPr>
          <a:xfrm>
            <a:off x="8289696" y="1608667"/>
            <a:ext cx="3421957" cy="4501127"/>
          </a:xfrm>
        </p:spPr>
        <p:txBody>
          <a:bodyPr>
            <a:normAutofit/>
          </a:bodyPr>
          <a:lstStyle/>
          <a:p>
            <a:r>
              <a:rPr lang="en-US" sz="1400" dirty="0"/>
              <a:t>Core requirements</a:t>
            </a:r>
          </a:p>
          <a:p>
            <a:pPr lvl="1"/>
            <a:r>
              <a:rPr lang="en-US" sz="1400" dirty="0"/>
              <a:t>Must have the core requirements</a:t>
            </a:r>
          </a:p>
          <a:p>
            <a:pPr lvl="2"/>
            <a:r>
              <a:rPr lang="en-US" sz="1400" dirty="0"/>
              <a:t>Ask user</a:t>
            </a:r>
          </a:p>
          <a:p>
            <a:pPr lvl="2"/>
            <a:r>
              <a:rPr lang="en-US" sz="1400" dirty="0"/>
              <a:t>Determine Letter grade, indicate if passed the class</a:t>
            </a:r>
          </a:p>
          <a:p>
            <a:pPr lvl="2"/>
            <a:r>
              <a:rPr lang="en-US" sz="1400" dirty="0"/>
              <a:t>Use variables and only 1 print </a:t>
            </a:r>
          </a:p>
          <a:p>
            <a:r>
              <a:rPr lang="en-US" sz="1400" dirty="0"/>
              <a:t>Stretch Challenge</a:t>
            </a:r>
          </a:p>
          <a:p>
            <a:pPr lvl="1"/>
            <a:r>
              <a:rPr lang="en-US" sz="1400" dirty="0"/>
              <a:t>Add +/- to score, single print, see hint</a:t>
            </a:r>
          </a:p>
          <a:p>
            <a:pPr lvl="1"/>
            <a:r>
              <a:rPr lang="en-US" sz="1400" dirty="0"/>
              <a:t>Account for No A+</a:t>
            </a:r>
          </a:p>
          <a:p>
            <a:pPr lvl="1"/>
            <a:r>
              <a:rPr lang="en-US" sz="1400" dirty="0"/>
              <a:t>Account for No F+ or F-</a:t>
            </a:r>
          </a:p>
          <a:p>
            <a:r>
              <a:rPr lang="en-US" sz="1400" dirty="0"/>
              <a:t>Teacher Solution</a:t>
            </a:r>
          </a:p>
          <a:p>
            <a:r>
              <a:rPr lang="en-US" sz="1400" dirty="0"/>
              <a:t>Submission</a:t>
            </a:r>
          </a:p>
          <a:p>
            <a:pPr lvl="1"/>
            <a:r>
              <a:rPr lang="en-US" sz="1400" dirty="0"/>
              <a:t>In notes tell me what you learned from the teacher solutions.</a:t>
            </a:r>
          </a:p>
          <a:p>
            <a:pPr lvl="1"/>
            <a:endParaRPr lang="en-US" sz="1400" dirty="0"/>
          </a:p>
          <a:p>
            <a:pPr lvl="1"/>
            <a:endParaRPr lang="en-US" sz="1400" dirty="0"/>
          </a:p>
        </p:txBody>
      </p:sp>
      <p:pic>
        <p:nvPicPr>
          <p:cNvPr id="5" name="Picture 4" descr="A picture containing toy, drawing&#10;&#10;Description automatically generated">
            <a:extLst>
              <a:ext uri="{FF2B5EF4-FFF2-40B4-BE49-F238E27FC236}">
                <a16:creationId xmlns:a16="http://schemas.microsoft.com/office/drawing/2014/main" id="{15F6E835-7675-4BA7-9FEF-C99E1653A2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026152"/>
            <a:ext cx="3255264" cy="1831848"/>
          </a:xfrm>
          <a:prstGeom prst="rect">
            <a:avLst/>
          </a:prstGeom>
        </p:spPr>
      </p:pic>
      <p:cxnSp>
        <p:nvCxnSpPr>
          <p:cNvPr id="7" name="Straight Arrow Connector 6">
            <a:extLst>
              <a:ext uri="{FF2B5EF4-FFF2-40B4-BE49-F238E27FC236}">
                <a16:creationId xmlns:a16="http://schemas.microsoft.com/office/drawing/2014/main" id="{7FE380B5-F9A5-4C75-A9CD-1FFA03E62B3D}"/>
              </a:ext>
            </a:extLst>
          </p:cNvPr>
          <p:cNvCxnSpPr>
            <a:cxnSpLocks/>
          </p:cNvCxnSpPr>
          <p:nvPr/>
        </p:nvCxnSpPr>
        <p:spPr>
          <a:xfrm>
            <a:off x="2016087" y="242371"/>
            <a:ext cx="9913316" cy="0"/>
          </a:xfrm>
          <a:prstGeom prst="straightConnector1">
            <a:avLst/>
          </a:prstGeom>
          <a:ln w="111125">
            <a:headEnd type="triangle"/>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567866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id="{DC5185F8-E8F0-4AEA-8CD7-B0589AFC2DE1}"/>
              </a:ext>
            </a:extLst>
          </p:cNvPr>
          <p:cNvCxnSpPr>
            <a:cxnSpLocks/>
          </p:cNvCxnSpPr>
          <p:nvPr/>
        </p:nvCxnSpPr>
        <p:spPr>
          <a:xfrm>
            <a:off x="990815" y="6685374"/>
            <a:ext cx="9913316" cy="0"/>
          </a:xfrm>
          <a:prstGeom prst="straightConnector1">
            <a:avLst/>
          </a:prstGeom>
          <a:ln w="111125">
            <a:headEnd type="triangle"/>
            <a:tailEnd type="triangle"/>
          </a:ln>
        </p:spPr>
        <p:style>
          <a:lnRef idx="3">
            <a:schemeClr val="accent2"/>
          </a:lnRef>
          <a:fillRef idx="0">
            <a:schemeClr val="accent2"/>
          </a:fillRef>
          <a:effectRef idx="2">
            <a:schemeClr val="accent2"/>
          </a:effectRef>
          <a:fontRef idx="minor">
            <a:schemeClr val="tx1"/>
          </a:fontRef>
        </p:style>
      </p:cxnSp>
      <p:cxnSp>
        <p:nvCxnSpPr>
          <p:cNvPr id="6" name="Straight Arrow Connector 5">
            <a:extLst>
              <a:ext uri="{FF2B5EF4-FFF2-40B4-BE49-F238E27FC236}">
                <a16:creationId xmlns:a16="http://schemas.microsoft.com/office/drawing/2014/main" id="{BA05F5A1-3988-43CC-B1CC-3507F3BBDA3E}"/>
              </a:ext>
            </a:extLst>
          </p:cNvPr>
          <p:cNvCxnSpPr>
            <a:cxnSpLocks/>
          </p:cNvCxnSpPr>
          <p:nvPr/>
        </p:nvCxnSpPr>
        <p:spPr>
          <a:xfrm flipH="1">
            <a:off x="7013028" y="5361824"/>
            <a:ext cx="2283372"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sp>
        <p:nvSpPr>
          <p:cNvPr id="8" name="TextBox 7">
            <a:extLst>
              <a:ext uri="{FF2B5EF4-FFF2-40B4-BE49-F238E27FC236}">
                <a16:creationId xmlns:a16="http://schemas.microsoft.com/office/drawing/2014/main" id="{599AA3C1-50A7-4656-B7AD-22BACF524B99}"/>
              </a:ext>
            </a:extLst>
          </p:cNvPr>
          <p:cNvSpPr txBox="1"/>
          <p:nvPr/>
        </p:nvSpPr>
        <p:spPr>
          <a:xfrm>
            <a:off x="6773876" y="4858028"/>
            <a:ext cx="418704" cy="369332"/>
          </a:xfrm>
          <a:prstGeom prst="rect">
            <a:avLst/>
          </a:prstGeom>
          <a:noFill/>
        </p:spPr>
        <p:txBody>
          <a:bodyPr wrap="none" rtlCol="0">
            <a:spAutoFit/>
          </a:bodyPr>
          <a:lstStyle/>
          <a:p>
            <a:r>
              <a:rPr lang="en-US" dirty="0"/>
              <a:t>80</a:t>
            </a:r>
          </a:p>
        </p:txBody>
      </p:sp>
      <p:cxnSp>
        <p:nvCxnSpPr>
          <p:cNvPr id="9" name="Straight Arrow Connector 8">
            <a:extLst>
              <a:ext uri="{FF2B5EF4-FFF2-40B4-BE49-F238E27FC236}">
                <a16:creationId xmlns:a16="http://schemas.microsoft.com/office/drawing/2014/main" id="{32387DBA-DFD5-497B-B855-DCF0F00AAB4A}"/>
              </a:ext>
            </a:extLst>
          </p:cNvPr>
          <p:cNvCxnSpPr>
            <a:cxnSpLocks/>
          </p:cNvCxnSpPr>
          <p:nvPr/>
        </p:nvCxnSpPr>
        <p:spPr>
          <a:xfrm flipH="1">
            <a:off x="9113521" y="4831551"/>
            <a:ext cx="2253174" cy="28135"/>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sp>
        <p:nvSpPr>
          <p:cNvPr id="10" name="TextBox 9">
            <a:extLst>
              <a:ext uri="{FF2B5EF4-FFF2-40B4-BE49-F238E27FC236}">
                <a16:creationId xmlns:a16="http://schemas.microsoft.com/office/drawing/2014/main" id="{CB119204-E8D3-454D-94FD-3501D5B2C5EA}"/>
              </a:ext>
            </a:extLst>
          </p:cNvPr>
          <p:cNvSpPr txBox="1"/>
          <p:nvPr/>
        </p:nvSpPr>
        <p:spPr>
          <a:xfrm>
            <a:off x="8874369" y="4355890"/>
            <a:ext cx="418704" cy="369332"/>
          </a:xfrm>
          <a:prstGeom prst="rect">
            <a:avLst/>
          </a:prstGeom>
          <a:noFill/>
        </p:spPr>
        <p:txBody>
          <a:bodyPr wrap="none" rtlCol="0">
            <a:spAutoFit/>
          </a:bodyPr>
          <a:lstStyle/>
          <a:p>
            <a:r>
              <a:rPr lang="en-US" dirty="0"/>
              <a:t>90</a:t>
            </a:r>
          </a:p>
        </p:txBody>
      </p:sp>
      <p:cxnSp>
        <p:nvCxnSpPr>
          <p:cNvPr id="12" name="Straight Arrow Connector 11">
            <a:extLst>
              <a:ext uri="{FF2B5EF4-FFF2-40B4-BE49-F238E27FC236}">
                <a16:creationId xmlns:a16="http://schemas.microsoft.com/office/drawing/2014/main" id="{4DD1BE6C-66FE-4521-B3B1-E4FEF9DD7F70}"/>
              </a:ext>
            </a:extLst>
          </p:cNvPr>
          <p:cNvCxnSpPr>
            <a:cxnSpLocks/>
          </p:cNvCxnSpPr>
          <p:nvPr/>
        </p:nvCxnSpPr>
        <p:spPr>
          <a:xfrm flipH="1">
            <a:off x="4740811" y="5865620"/>
            <a:ext cx="2426961"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id="{A230C53D-C6C0-4A93-903A-12FE409C1D75}"/>
              </a:ext>
            </a:extLst>
          </p:cNvPr>
          <p:cNvSpPr txBox="1"/>
          <p:nvPr/>
        </p:nvSpPr>
        <p:spPr>
          <a:xfrm>
            <a:off x="5742527" y="5361824"/>
            <a:ext cx="418704" cy="369332"/>
          </a:xfrm>
          <a:prstGeom prst="rect">
            <a:avLst/>
          </a:prstGeom>
          <a:noFill/>
        </p:spPr>
        <p:txBody>
          <a:bodyPr wrap="none" rtlCol="0">
            <a:spAutoFit/>
          </a:bodyPr>
          <a:lstStyle/>
          <a:p>
            <a:r>
              <a:rPr lang="en-US" dirty="0"/>
              <a:t>70</a:t>
            </a:r>
          </a:p>
        </p:txBody>
      </p:sp>
      <p:cxnSp>
        <p:nvCxnSpPr>
          <p:cNvPr id="14" name="Straight Arrow Connector 13">
            <a:extLst>
              <a:ext uri="{FF2B5EF4-FFF2-40B4-BE49-F238E27FC236}">
                <a16:creationId xmlns:a16="http://schemas.microsoft.com/office/drawing/2014/main" id="{0F58E94B-5841-485E-AD2C-CCA73EC5C1FF}"/>
              </a:ext>
            </a:extLst>
          </p:cNvPr>
          <p:cNvCxnSpPr>
            <a:cxnSpLocks/>
          </p:cNvCxnSpPr>
          <p:nvPr/>
        </p:nvCxnSpPr>
        <p:spPr>
          <a:xfrm flipH="1">
            <a:off x="2475913" y="6294988"/>
            <a:ext cx="2464757"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6DD10F3A-E184-4DB1-A219-ADDAC3F1933F}"/>
              </a:ext>
            </a:extLst>
          </p:cNvPr>
          <p:cNvSpPr txBox="1"/>
          <p:nvPr/>
        </p:nvSpPr>
        <p:spPr>
          <a:xfrm>
            <a:off x="2854244" y="5783718"/>
            <a:ext cx="418704" cy="369332"/>
          </a:xfrm>
          <a:prstGeom prst="rect">
            <a:avLst/>
          </a:prstGeom>
          <a:noFill/>
        </p:spPr>
        <p:txBody>
          <a:bodyPr wrap="square" rtlCol="0">
            <a:spAutoFit/>
          </a:bodyPr>
          <a:lstStyle/>
          <a:p>
            <a:r>
              <a:rPr lang="en-US" dirty="0"/>
              <a:t>60</a:t>
            </a:r>
          </a:p>
        </p:txBody>
      </p:sp>
      <p:sp>
        <p:nvSpPr>
          <p:cNvPr id="17" name="TextBox 16">
            <a:extLst>
              <a:ext uri="{FF2B5EF4-FFF2-40B4-BE49-F238E27FC236}">
                <a16:creationId xmlns:a16="http://schemas.microsoft.com/office/drawing/2014/main" id="{4D7F68B2-C848-4965-838D-251AFA19628F}"/>
              </a:ext>
            </a:extLst>
          </p:cNvPr>
          <p:cNvSpPr txBox="1"/>
          <p:nvPr/>
        </p:nvSpPr>
        <p:spPr>
          <a:xfrm>
            <a:off x="9467557" y="4462219"/>
            <a:ext cx="317716" cy="369332"/>
          </a:xfrm>
          <a:prstGeom prst="rect">
            <a:avLst/>
          </a:prstGeom>
          <a:noFill/>
        </p:spPr>
        <p:txBody>
          <a:bodyPr wrap="none" rtlCol="0">
            <a:spAutoFit/>
          </a:bodyPr>
          <a:lstStyle/>
          <a:p>
            <a:r>
              <a:rPr lang="en-US" dirty="0"/>
              <a:t>A</a:t>
            </a:r>
          </a:p>
        </p:txBody>
      </p:sp>
      <p:sp>
        <p:nvSpPr>
          <p:cNvPr id="18" name="TextBox 17">
            <a:extLst>
              <a:ext uri="{FF2B5EF4-FFF2-40B4-BE49-F238E27FC236}">
                <a16:creationId xmlns:a16="http://schemas.microsoft.com/office/drawing/2014/main" id="{04C2CF9B-8286-4ADA-9B97-7BFB8F22565C}"/>
              </a:ext>
            </a:extLst>
          </p:cNvPr>
          <p:cNvSpPr txBox="1"/>
          <p:nvPr/>
        </p:nvSpPr>
        <p:spPr>
          <a:xfrm>
            <a:off x="7310652" y="4847033"/>
            <a:ext cx="317716" cy="369332"/>
          </a:xfrm>
          <a:prstGeom prst="rect">
            <a:avLst/>
          </a:prstGeom>
          <a:noFill/>
        </p:spPr>
        <p:txBody>
          <a:bodyPr wrap="none" rtlCol="0">
            <a:spAutoFit/>
          </a:bodyPr>
          <a:lstStyle/>
          <a:p>
            <a:r>
              <a:rPr lang="en-US" dirty="0"/>
              <a:t>B</a:t>
            </a:r>
          </a:p>
        </p:txBody>
      </p:sp>
      <p:sp>
        <p:nvSpPr>
          <p:cNvPr id="19" name="TextBox 18">
            <a:extLst>
              <a:ext uri="{FF2B5EF4-FFF2-40B4-BE49-F238E27FC236}">
                <a16:creationId xmlns:a16="http://schemas.microsoft.com/office/drawing/2014/main" id="{F554A732-AAD4-4F4E-AC44-0EDC1A8B976D}"/>
              </a:ext>
            </a:extLst>
          </p:cNvPr>
          <p:cNvSpPr txBox="1"/>
          <p:nvPr/>
        </p:nvSpPr>
        <p:spPr>
          <a:xfrm>
            <a:off x="6257008" y="5309916"/>
            <a:ext cx="317716" cy="369332"/>
          </a:xfrm>
          <a:prstGeom prst="rect">
            <a:avLst/>
          </a:prstGeom>
          <a:noFill/>
        </p:spPr>
        <p:txBody>
          <a:bodyPr wrap="none" rtlCol="0">
            <a:spAutoFit/>
          </a:bodyPr>
          <a:lstStyle/>
          <a:p>
            <a:r>
              <a:rPr lang="en-US" dirty="0"/>
              <a:t>C</a:t>
            </a:r>
          </a:p>
        </p:txBody>
      </p:sp>
      <p:sp>
        <p:nvSpPr>
          <p:cNvPr id="20" name="TextBox 19">
            <a:extLst>
              <a:ext uri="{FF2B5EF4-FFF2-40B4-BE49-F238E27FC236}">
                <a16:creationId xmlns:a16="http://schemas.microsoft.com/office/drawing/2014/main" id="{D103F62E-F91D-4615-9153-27CE219C0DBF}"/>
              </a:ext>
            </a:extLst>
          </p:cNvPr>
          <p:cNvSpPr txBox="1"/>
          <p:nvPr/>
        </p:nvSpPr>
        <p:spPr>
          <a:xfrm>
            <a:off x="3368725" y="5731810"/>
            <a:ext cx="327334" cy="369332"/>
          </a:xfrm>
          <a:prstGeom prst="rect">
            <a:avLst/>
          </a:prstGeom>
          <a:noFill/>
        </p:spPr>
        <p:txBody>
          <a:bodyPr wrap="square" rtlCol="0">
            <a:spAutoFit/>
          </a:bodyPr>
          <a:lstStyle/>
          <a:p>
            <a:r>
              <a:rPr lang="en-US" dirty="0"/>
              <a:t>D</a:t>
            </a:r>
          </a:p>
        </p:txBody>
      </p:sp>
      <p:sp>
        <p:nvSpPr>
          <p:cNvPr id="21" name="TextBox 20">
            <a:extLst>
              <a:ext uri="{FF2B5EF4-FFF2-40B4-BE49-F238E27FC236}">
                <a16:creationId xmlns:a16="http://schemas.microsoft.com/office/drawing/2014/main" id="{B0A12300-2847-4C45-9B47-EB0E333DBF32}"/>
              </a:ext>
            </a:extLst>
          </p:cNvPr>
          <p:cNvSpPr txBox="1"/>
          <p:nvPr/>
        </p:nvSpPr>
        <p:spPr>
          <a:xfrm>
            <a:off x="1847070" y="5731156"/>
            <a:ext cx="290464" cy="369332"/>
          </a:xfrm>
          <a:prstGeom prst="rect">
            <a:avLst/>
          </a:prstGeom>
          <a:noFill/>
        </p:spPr>
        <p:txBody>
          <a:bodyPr wrap="none" rtlCol="0">
            <a:spAutoFit/>
          </a:bodyPr>
          <a:lstStyle/>
          <a:p>
            <a:r>
              <a:rPr lang="en-US" dirty="0"/>
              <a:t>F</a:t>
            </a:r>
          </a:p>
        </p:txBody>
      </p:sp>
      <p:grpSp>
        <p:nvGrpSpPr>
          <p:cNvPr id="58" name="Group 57">
            <a:extLst>
              <a:ext uri="{FF2B5EF4-FFF2-40B4-BE49-F238E27FC236}">
                <a16:creationId xmlns:a16="http://schemas.microsoft.com/office/drawing/2014/main" id="{376A27DD-C8C2-4221-8BC4-C0F7CE50533B}"/>
              </a:ext>
            </a:extLst>
          </p:cNvPr>
          <p:cNvGrpSpPr/>
          <p:nvPr/>
        </p:nvGrpSpPr>
        <p:grpSpPr>
          <a:xfrm>
            <a:off x="-288312" y="1984473"/>
            <a:ext cx="12312908" cy="961600"/>
            <a:chOff x="-288312" y="1984473"/>
            <a:chExt cx="12312908" cy="961600"/>
          </a:xfrm>
        </p:grpSpPr>
        <p:cxnSp>
          <p:nvCxnSpPr>
            <p:cNvPr id="29" name="Straight Arrow Connector 28">
              <a:extLst>
                <a:ext uri="{FF2B5EF4-FFF2-40B4-BE49-F238E27FC236}">
                  <a16:creationId xmlns:a16="http://schemas.microsoft.com/office/drawing/2014/main" id="{80998B7B-81EF-41A5-B2FC-0444245FF1AE}"/>
                </a:ext>
              </a:extLst>
            </p:cNvPr>
            <p:cNvCxnSpPr>
              <a:cxnSpLocks/>
            </p:cNvCxnSpPr>
            <p:nvPr/>
          </p:nvCxnSpPr>
          <p:spPr>
            <a:xfrm flipH="1">
              <a:off x="4619096" y="2942200"/>
              <a:ext cx="2283372"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cxnSp>
          <p:nvCxnSpPr>
            <p:cNvPr id="30" name="Straight Arrow Connector 29">
              <a:extLst>
                <a:ext uri="{FF2B5EF4-FFF2-40B4-BE49-F238E27FC236}">
                  <a16:creationId xmlns:a16="http://schemas.microsoft.com/office/drawing/2014/main" id="{C76A8E72-80CA-42BA-B111-6819DEDFA91D}"/>
                </a:ext>
              </a:extLst>
            </p:cNvPr>
            <p:cNvCxnSpPr>
              <a:cxnSpLocks/>
            </p:cNvCxnSpPr>
            <p:nvPr/>
          </p:nvCxnSpPr>
          <p:spPr>
            <a:xfrm flipH="1">
              <a:off x="4619096" y="2433418"/>
              <a:ext cx="680919"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cxnSp>
          <p:nvCxnSpPr>
            <p:cNvPr id="32" name="Straight Arrow Connector 31">
              <a:extLst>
                <a:ext uri="{FF2B5EF4-FFF2-40B4-BE49-F238E27FC236}">
                  <a16:creationId xmlns:a16="http://schemas.microsoft.com/office/drawing/2014/main" id="{6FA5D80D-DA0A-4647-8C16-D59556D4115A}"/>
                </a:ext>
              </a:extLst>
            </p:cNvPr>
            <p:cNvCxnSpPr>
              <a:cxnSpLocks/>
            </p:cNvCxnSpPr>
            <p:nvPr/>
          </p:nvCxnSpPr>
          <p:spPr>
            <a:xfrm flipH="1">
              <a:off x="6196741" y="2433418"/>
              <a:ext cx="680919"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cxnSp>
          <p:nvCxnSpPr>
            <p:cNvPr id="33" name="Straight Arrow Connector 32">
              <a:extLst>
                <a:ext uri="{FF2B5EF4-FFF2-40B4-BE49-F238E27FC236}">
                  <a16:creationId xmlns:a16="http://schemas.microsoft.com/office/drawing/2014/main" id="{B69D0292-7BD7-4E96-A53C-142904122B7D}"/>
                </a:ext>
              </a:extLst>
            </p:cNvPr>
            <p:cNvCxnSpPr>
              <a:cxnSpLocks/>
            </p:cNvCxnSpPr>
            <p:nvPr/>
          </p:nvCxnSpPr>
          <p:spPr>
            <a:xfrm flipH="1">
              <a:off x="7211789" y="2942200"/>
              <a:ext cx="2283372"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cxnSp>
          <p:nvCxnSpPr>
            <p:cNvPr id="34" name="Straight Arrow Connector 33">
              <a:extLst>
                <a:ext uri="{FF2B5EF4-FFF2-40B4-BE49-F238E27FC236}">
                  <a16:creationId xmlns:a16="http://schemas.microsoft.com/office/drawing/2014/main" id="{2BC443E2-F38B-4D5A-832E-EED0CE24A947}"/>
                </a:ext>
              </a:extLst>
            </p:cNvPr>
            <p:cNvCxnSpPr>
              <a:cxnSpLocks/>
            </p:cNvCxnSpPr>
            <p:nvPr/>
          </p:nvCxnSpPr>
          <p:spPr>
            <a:xfrm flipH="1">
              <a:off x="7211789" y="2433418"/>
              <a:ext cx="680919"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cxnSp>
          <p:nvCxnSpPr>
            <p:cNvPr id="35" name="Straight Arrow Connector 34">
              <a:extLst>
                <a:ext uri="{FF2B5EF4-FFF2-40B4-BE49-F238E27FC236}">
                  <a16:creationId xmlns:a16="http://schemas.microsoft.com/office/drawing/2014/main" id="{BD0204FA-23FF-4DE7-BD2A-E66946FEF7E0}"/>
                </a:ext>
              </a:extLst>
            </p:cNvPr>
            <p:cNvCxnSpPr>
              <a:cxnSpLocks/>
            </p:cNvCxnSpPr>
            <p:nvPr/>
          </p:nvCxnSpPr>
          <p:spPr>
            <a:xfrm flipH="1">
              <a:off x="8789434" y="2433418"/>
              <a:ext cx="680919"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sp>
          <p:nvSpPr>
            <p:cNvPr id="36" name="TextBox 35">
              <a:extLst>
                <a:ext uri="{FF2B5EF4-FFF2-40B4-BE49-F238E27FC236}">
                  <a16:creationId xmlns:a16="http://schemas.microsoft.com/office/drawing/2014/main" id="{BC0AEF41-6F0E-41B5-821E-DD26B7A63E13}"/>
                </a:ext>
              </a:extLst>
            </p:cNvPr>
            <p:cNvSpPr txBox="1"/>
            <p:nvPr/>
          </p:nvSpPr>
          <p:spPr>
            <a:xfrm>
              <a:off x="4650558" y="2084382"/>
              <a:ext cx="378630" cy="369332"/>
            </a:xfrm>
            <a:prstGeom prst="rect">
              <a:avLst/>
            </a:prstGeom>
            <a:noFill/>
          </p:spPr>
          <p:txBody>
            <a:bodyPr wrap="none" rtlCol="0">
              <a:spAutoFit/>
            </a:bodyPr>
            <a:lstStyle/>
            <a:p>
              <a:r>
                <a:rPr lang="en-US" dirty="0"/>
                <a:t>C-</a:t>
              </a:r>
            </a:p>
          </p:txBody>
        </p:sp>
        <p:sp>
          <p:nvSpPr>
            <p:cNvPr id="40" name="TextBox 39">
              <a:extLst>
                <a:ext uri="{FF2B5EF4-FFF2-40B4-BE49-F238E27FC236}">
                  <a16:creationId xmlns:a16="http://schemas.microsoft.com/office/drawing/2014/main" id="{9085086F-70C4-4AE4-97DC-46FCFA2AD2F9}"/>
                </a:ext>
              </a:extLst>
            </p:cNvPr>
            <p:cNvSpPr txBox="1"/>
            <p:nvPr/>
          </p:nvSpPr>
          <p:spPr>
            <a:xfrm>
              <a:off x="6284612" y="2084382"/>
              <a:ext cx="423514" cy="369332"/>
            </a:xfrm>
            <a:prstGeom prst="rect">
              <a:avLst/>
            </a:prstGeom>
            <a:noFill/>
          </p:spPr>
          <p:txBody>
            <a:bodyPr wrap="none" rtlCol="0">
              <a:spAutoFit/>
            </a:bodyPr>
            <a:lstStyle/>
            <a:p>
              <a:r>
                <a:rPr lang="en-US" dirty="0"/>
                <a:t>C+</a:t>
              </a:r>
            </a:p>
          </p:txBody>
        </p:sp>
        <p:sp>
          <p:nvSpPr>
            <p:cNvPr id="41" name="TextBox 40">
              <a:extLst>
                <a:ext uri="{FF2B5EF4-FFF2-40B4-BE49-F238E27FC236}">
                  <a16:creationId xmlns:a16="http://schemas.microsoft.com/office/drawing/2014/main" id="{BE6AC6C1-9358-4A06-B9A4-26B9F69BDED9}"/>
                </a:ext>
              </a:extLst>
            </p:cNvPr>
            <p:cNvSpPr txBox="1"/>
            <p:nvPr/>
          </p:nvSpPr>
          <p:spPr>
            <a:xfrm>
              <a:off x="7267916" y="1999972"/>
              <a:ext cx="380232" cy="369332"/>
            </a:xfrm>
            <a:prstGeom prst="rect">
              <a:avLst/>
            </a:prstGeom>
            <a:noFill/>
          </p:spPr>
          <p:txBody>
            <a:bodyPr wrap="none" rtlCol="0">
              <a:spAutoFit/>
            </a:bodyPr>
            <a:lstStyle/>
            <a:p>
              <a:r>
                <a:rPr lang="en-US" dirty="0"/>
                <a:t>B-</a:t>
              </a:r>
            </a:p>
          </p:txBody>
        </p:sp>
        <p:sp>
          <p:nvSpPr>
            <p:cNvPr id="42" name="TextBox 41">
              <a:extLst>
                <a:ext uri="{FF2B5EF4-FFF2-40B4-BE49-F238E27FC236}">
                  <a16:creationId xmlns:a16="http://schemas.microsoft.com/office/drawing/2014/main" id="{6AE9407D-AB95-4F11-AAC0-5B2A174DBA82}"/>
                </a:ext>
              </a:extLst>
            </p:cNvPr>
            <p:cNvSpPr txBox="1"/>
            <p:nvPr/>
          </p:nvSpPr>
          <p:spPr>
            <a:xfrm>
              <a:off x="8823409" y="2084382"/>
              <a:ext cx="425116" cy="369332"/>
            </a:xfrm>
            <a:prstGeom prst="rect">
              <a:avLst/>
            </a:prstGeom>
            <a:noFill/>
          </p:spPr>
          <p:txBody>
            <a:bodyPr wrap="none" rtlCol="0">
              <a:spAutoFit/>
            </a:bodyPr>
            <a:lstStyle/>
            <a:p>
              <a:r>
                <a:rPr lang="en-US" dirty="0"/>
                <a:t>B+</a:t>
              </a:r>
            </a:p>
          </p:txBody>
        </p:sp>
        <p:cxnSp>
          <p:nvCxnSpPr>
            <p:cNvPr id="43" name="Straight Arrow Connector 42">
              <a:extLst>
                <a:ext uri="{FF2B5EF4-FFF2-40B4-BE49-F238E27FC236}">
                  <a16:creationId xmlns:a16="http://schemas.microsoft.com/office/drawing/2014/main" id="{3A1622EA-7CBA-4148-95A3-4F2856152244}"/>
                </a:ext>
              </a:extLst>
            </p:cNvPr>
            <p:cNvCxnSpPr>
              <a:cxnSpLocks/>
            </p:cNvCxnSpPr>
            <p:nvPr/>
          </p:nvCxnSpPr>
          <p:spPr>
            <a:xfrm flipH="1">
              <a:off x="9741224" y="2926701"/>
              <a:ext cx="2283372"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cxnSp>
          <p:nvCxnSpPr>
            <p:cNvPr id="44" name="Straight Arrow Connector 43">
              <a:extLst>
                <a:ext uri="{FF2B5EF4-FFF2-40B4-BE49-F238E27FC236}">
                  <a16:creationId xmlns:a16="http://schemas.microsoft.com/office/drawing/2014/main" id="{12D63F12-E9EB-43A7-8B93-7E6565108B53}"/>
                </a:ext>
              </a:extLst>
            </p:cNvPr>
            <p:cNvCxnSpPr>
              <a:cxnSpLocks/>
            </p:cNvCxnSpPr>
            <p:nvPr/>
          </p:nvCxnSpPr>
          <p:spPr>
            <a:xfrm flipH="1">
              <a:off x="9741224" y="2417919"/>
              <a:ext cx="680919"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cxnSp>
          <p:nvCxnSpPr>
            <p:cNvPr id="45" name="Straight Arrow Connector 44">
              <a:extLst>
                <a:ext uri="{FF2B5EF4-FFF2-40B4-BE49-F238E27FC236}">
                  <a16:creationId xmlns:a16="http://schemas.microsoft.com/office/drawing/2014/main" id="{5A4FE6F0-DAD1-47AF-A834-51C2249534F3}"/>
                </a:ext>
              </a:extLst>
            </p:cNvPr>
            <p:cNvCxnSpPr>
              <a:cxnSpLocks/>
            </p:cNvCxnSpPr>
            <p:nvPr/>
          </p:nvCxnSpPr>
          <p:spPr>
            <a:xfrm flipH="1">
              <a:off x="11318869" y="2417919"/>
              <a:ext cx="680919"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sp>
          <p:nvSpPr>
            <p:cNvPr id="46" name="TextBox 45">
              <a:extLst>
                <a:ext uri="{FF2B5EF4-FFF2-40B4-BE49-F238E27FC236}">
                  <a16:creationId xmlns:a16="http://schemas.microsoft.com/office/drawing/2014/main" id="{EF64B83B-4D95-4F1E-B316-F79C963412BF}"/>
                </a:ext>
              </a:extLst>
            </p:cNvPr>
            <p:cNvSpPr txBox="1"/>
            <p:nvPr/>
          </p:nvSpPr>
          <p:spPr>
            <a:xfrm>
              <a:off x="9797351" y="1984473"/>
              <a:ext cx="388248" cy="369332"/>
            </a:xfrm>
            <a:prstGeom prst="rect">
              <a:avLst/>
            </a:prstGeom>
            <a:noFill/>
          </p:spPr>
          <p:txBody>
            <a:bodyPr wrap="none" rtlCol="0">
              <a:spAutoFit/>
            </a:bodyPr>
            <a:lstStyle/>
            <a:p>
              <a:r>
                <a:rPr lang="en-US" dirty="0"/>
                <a:t>A-</a:t>
              </a:r>
            </a:p>
          </p:txBody>
        </p:sp>
        <p:sp>
          <p:nvSpPr>
            <p:cNvPr id="47" name="TextBox 46">
              <a:extLst>
                <a:ext uri="{FF2B5EF4-FFF2-40B4-BE49-F238E27FC236}">
                  <a16:creationId xmlns:a16="http://schemas.microsoft.com/office/drawing/2014/main" id="{56AC8013-C6A2-42C7-97DE-312483A31598}"/>
                </a:ext>
              </a:extLst>
            </p:cNvPr>
            <p:cNvSpPr txBox="1"/>
            <p:nvPr/>
          </p:nvSpPr>
          <p:spPr>
            <a:xfrm>
              <a:off x="11352844" y="2068883"/>
              <a:ext cx="433132" cy="369332"/>
            </a:xfrm>
            <a:prstGeom prst="rect">
              <a:avLst/>
            </a:prstGeom>
            <a:noFill/>
          </p:spPr>
          <p:txBody>
            <a:bodyPr wrap="none" rtlCol="0">
              <a:spAutoFit/>
            </a:bodyPr>
            <a:lstStyle/>
            <a:p>
              <a:r>
                <a:rPr lang="en-US" dirty="0">
                  <a:solidFill>
                    <a:srgbClr val="FF0000"/>
                  </a:solidFill>
                </a:rPr>
                <a:t>A+</a:t>
              </a:r>
            </a:p>
          </p:txBody>
        </p:sp>
        <p:cxnSp>
          <p:nvCxnSpPr>
            <p:cNvPr id="48" name="Straight Arrow Connector 47">
              <a:extLst>
                <a:ext uri="{FF2B5EF4-FFF2-40B4-BE49-F238E27FC236}">
                  <a16:creationId xmlns:a16="http://schemas.microsoft.com/office/drawing/2014/main" id="{A030FC33-7E46-410D-AB08-5AEBAEACBEC4}"/>
                </a:ext>
              </a:extLst>
            </p:cNvPr>
            <p:cNvCxnSpPr>
              <a:cxnSpLocks/>
            </p:cNvCxnSpPr>
            <p:nvPr/>
          </p:nvCxnSpPr>
          <p:spPr>
            <a:xfrm flipH="1">
              <a:off x="2113896" y="2918986"/>
              <a:ext cx="2283372"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cxnSp>
          <p:nvCxnSpPr>
            <p:cNvPr id="49" name="Straight Arrow Connector 48">
              <a:extLst>
                <a:ext uri="{FF2B5EF4-FFF2-40B4-BE49-F238E27FC236}">
                  <a16:creationId xmlns:a16="http://schemas.microsoft.com/office/drawing/2014/main" id="{16CC5C57-2EC3-4522-9CDC-3E85FD20AEC4}"/>
                </a:ext>
              </a:extLst>
            </p:cNvPr>
            <p:cNvCxnSpPr>
              <a:cxnSpLocks/>
            </p:cNvCxnSpPr>
            <p:nvPr/>
          </p:nvCxnSpPr>
          <p:spPr>
            <a:xfrm flipH="1">
              <a:off x="2113896" y="2410204"/>
              <a:ext cx="680919"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cxnSp>
          <p:nvCxnSpPr>
            <p:cNvPr id="50" name="Straight Arrow Connector 49">
              <a:extLst>
                <a:ext uri="{FF2B5EF4-FFF2-40B4-BE49-F238E27FC236}">
                  <a16:creationId xmlns:a16="http://schemas.microsoft.com/office/drawing/2014/main" id="{DE35CC8D-085E-4888-85E1-63FA4668770D}"/>
                </a:ext>
              </a:extLst>
            </p:cNvPr>
            <p:cNvCxnSpPr>
              <a:cxnSpLocks/>
            </p:cNvCxnSpPr>
            <p:nvPr/>
          </p:nvCxnSpPr>
          <p:spPr>
            <a:xfrm flipH="1">
              <a:off x="3691541" y="2410204"/>
              <a:ext cx="680919"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sp>
          <p:nvSpPr>
            <p:cNvPr id="51" name="TextBox 50">
              <a:extLst>
                <a:ext uri="{FF2B5EF4-FFF2-40B4-BE49-F238E27FC236}">
                  <a16:creationId xmlns:a16="http://schemas.microsoft.com/office/drawing/2014/main" id="{978BFBB2-45DE-428A-A015-54FAA18A66C7}"/>
                </a:ext>
              </a:extLst>
            </p:cNvPr>
            <p:cNvSpPr txBox="1"/>
            <p:nvPr/>
          </p:nvSpPr>
          <p:spPr>
            <a:xfrm>
              <a:off x="2145358" y="2061168"/>
              <a:ext cx="397866" cy="369332"/>
            </a:xfrm>
            <a:prstGeom prst="rect">
              <a:avLst/>
            </a:prstGeom>
            <a:noFill/>
          </p:spPr>
          <p:txBody>
            <a:bodyPr wrap="none" rtlCol="0">
              <a:spAutoFit/>
            </a:bodyPr>
            <a:lstStyle/>
            <a:p>
              <a:r>
                <a:rPr lang="en-US" dirty="0"/>
                <a:t>D-</a:t>
              </a:r>
            </a:p>
          </p:txBody>
        </p:sp>
        <p:sp>
          <p:nvSpPr>
            <p:cNvPr id="52" name="TextBox 51">
              <a:extLst>
                <a:ext uri="{FF2B5EF4-FFF2-40B4-BE49-F238E27FC236}">
                  <a16:creationId xmlns:a16="http://schemas.microsoft.com/office/drawing/2014/main" id="{DCD6F1F6-7938-41FA-9ABF-200922B153FD}"/>
                </a:ext>
              </a:extLst>
            </p:cNvPr>
            <p:cNvSpPr txBox="1"/>
            <p:nvPr/>
          </p:nvSpPr>
          <p:spPr>
            <a:xfrm>
              <a:off x="3779412" y="2061168"/>
              <a:ext cx="442750" cy="369332"/>
            </a:xfrm>
            <a:prstGeom prst="rect">
              <a:avLst/>
            </a:prstGeom>
            <a:noFill/>
          </p:spPr>
          <p:txBody>
            <a:bodyPr wrap="none" rtlCol="0">
              <a:spAutoFit/>
            </a:bodyPr>
            <a:lstStyle/>
            <a:p>
              <a:r>
                <a:rPr lang="en-US" dirty="0"/>
                <a:t>D+</a:t>
              </a:r>
            </a:p>
          </p:txBody>
        </p:sp>
        <p:cxnSp>
          <p:nvCxnSpPr>
            <p:cNvPr id="53" name="Straight Arrow Connector 52">
              <a:extLst>
                <a:ext uri="{FF2B5EF4-FFF2-40B4-BE49-F238E27FC236}">
                  <a16:creationId xmlns:a16="http://schemas.microsoft.com/office/drawing/2014/main" id="{69F64AB8-5EED-4087-BFCF-963B5E1BD39A}"/>
                </a:ext>
              </a:extLst>
            </p:cNvPr>
            <p:cNvCxnSpPr>
              <a:cxnSpLocks/>
            </p:cNvCxnSpPr>
            <p:nvPr/>
          </p:nvCxnSpPr>
          <p:spPr>
            <a:xfrm flipH="1">
              <a:off x="-288312" y="2946073"/>
              <a:ext cx="2283372"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cxnSp>
          <p:nvCxnSpPr>
            <p:cNvPr id="54" name="Straight Arrow Connector 53">
              <a:extLst>
                <a:ext uri="{FF2B5EF4-FFF2-40B4-BE49-F238E27FC236}">
                  <a16:creationId xmlns:a16="http://schemas.microsoft.com/office/drawing/2014/main" id="{949867E1-13E4-4A2F-8D6D-6E83D1282B1A}"/>
                </a:ext>
              </a:extLst>
            </p:cNvPr>
            <p:cNvCxnSpPr>
              <a:cxnSpLocks/>
            </p:cNvCxnSpPr>
            <p:nvPr/>
          </p:nvCxnSpPr>
          <p:spPr>
            <a:xfrm flipH="1">
              <a:off x="-288312" y="2437291"/>
              <a:ext cx="680919"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cxnSp>
          <p:nvCxnSpPr>
            <p:cNvPr id="55" name="Straight Arrow Connector 54">
              <a:extLst>
                <a:ext uri="{FF2B5EF4-FFF2-40B4-BE49-F238E27FC236}">
                  <a16:creationId xmlns:a16="http://schemas.microsoft.com/office/drawing/2014/main" id="{6F89FF44-19EA-4E19-A91E-581532A20E42}"/>
                </a:ext>
              </a:extLst>
            </p:cNvPr>
            <p:cNvCxnSpPr>
              <a:cxnSpLocks/>
            </p:cNvCxnSpPr>
            <p:nvPr/>
          </p:nvCxnSpPr>
          <p:spPr>
            <a:xfrm flipH="1">
              <a:off x="1289333" y="2437291"/>
              <a:ext cx="680919" cy="0"/>
            </a:xfrm>
            <a:prstGeom prst="straightConnector1">
              <a:avLst/>
            </a:prstGeom>
            <a:ln w="111125">
              <a:miter lim="800000"/>
              <a:headEnd type="triangle"/>
              <a:tailEnd type="oval"/>
            </a:ln>
          </p:spPr>
          <p:style>
            <a:lnRef idx="3">
              <a:schemeClr val="accent2"/>
            </a:lnRef>
            <a:fillRef idx="0">
              <a:schemeClr val="accent2"/>
            </a:fillRef>
            <a:effectRef idx="2">
              <a:schemeClr val="accent2"/>
            </a:effectRef>
            <a:fontRef idx="minor">
              <a:schemeClr val="tx1"/>
            </a:fontRef>
          </p:style>
        </p:cxnSp>
        <p:sp>
          <p:nvSpPr>
            <p:cNvPr id="56" name="TextBox 55">
              <a:extLst>
                <a:ext uri="{FF2B5EF4-FFF2-40B4-BE49-F238E27FC236}">
                  <a16:creationId xmlns:a16="http://schemas.microsoft.com/office/drawing/2014/main" id="{0528CF14-E405-46E0-983C-567E994D2098}"/>
                </a:ext>
              </a:extLst>
            </p:cNvPr>
            <p:cNvSpPr txBox="1"/>
            <p:nvPr/>
          </p:nvSpPr>
          <p:spPr>
            <a:xfrm>
              <a:off x="-256850" y="2088255"/>
              <a:ext cx="397866" cy="369332"/>
            </a:xfrm>
            <a:prstGeom prst="rect">
              <a:avLst/>
            </a:prstGeom>
            <a:noFill/>
          </p:spPr>
          <p:txBody>
            <a:bodyPr wrap="none" rtlCol="0">
              <a:spAutoFit/>
            </a:bodyPr>
            <a:lstStyle/>
            <a:p>
              <a:r>
                <a:rPr lang="en-US" dirty="0"/>
                <a:t>D-</a:t>
              </a:r>
            </a:p>
          </p:txBody>
        </p:sp>
        <p:sp>
          <p:nvSpPr>
            <p:cNvPr id="57" name="TextBox 56">
              <a:extLst>
                <a:ext uri="{FF2B5EF4-FFF2-40B4-BE49-F238E27FC236}">
                  <a16:creationId xmlns:a16="http://schemas.microsoft.com/office/drawing/2014/main" id="{1AED159E-74CB-4719-85AF-89422615784C}"/>
                </a:ext>
              </a:extLst>
            </p:cNvPr>
            <p:cNvSpPr txBox="1"/>
            <p:nvPr/>
          </p:nvSpPr>
          <p:spPr>
            <a:xfrm>
              <a:off x="1377204" y="2088255"/>
              <a:ext cx="405880" cy="369332"/>
            </a:xfrm>
            <a:prstGeom prst="rect">
              <a:avLst/>
            </a:prstGeom>
            <a:noFill/>
          </p:spPr>
          <p:txBody>
            <a:bodyPr wrap="none" rtlCol="0">
              <a:spAutoFit/>
            </a:bodyPr>
            <a:lstStyle/>
            <a:p>
              <a:r>
                <a:rPr lang="en-US" b="1" dirty="0">
                  <a:solidFill>
                    <a:srgbClr val="FF0000"/>
                  </a:solidFill>
                </a:rPr>
                <a:t>F+</a:t>
              </a:r>
            </a:p>
          </p:txBody>
        </p:sp>
      </p:grpSp>
      <p:pic>
        <p:nvPicPr>
          <p:cNvPr id="3" name="Picture 2">
            <a:extLst>
              <a:ext uri="{FF2B5EF4-FFF2-40B4-BE49-F238E27FC236}">
                <a16:creationId xmlns:a16="http://schemas.microsoft.com/office/drawing/2014/main" id="{FDAE89B8-36B2-440C-872C-B2DBBC5AD3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3662" y="3299574"/>
            <a:ext cx="3061924" cy="2296443"/>
          </a:xfrm>
          <a:prstGeom prst="rect">
            <a:avLst/>
          </a:prstGeom>
        </p:spPr>
      </p:pic>
    </p:spTree>
    <p:extLst>
      <p:ext uri="{BB962C8B-B14F-4D97-AF65-F5344CB8AC3E}">
        <p14:creationId xmlns:p14="http://schemas.microsoft.com/office/powerpoint/2010/main" val="3093816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1000"/>
                                        <p:tgtEl>
                                          <p:spTgt spid="58"/>
                                        </p:tgtEl>
                                      </p:cBhvr>
                                    </p:animEffect>
                                    <p:anim calcmode="lin" valueType="num">
                                      <p:cBhvr>
                                        <p:cTn id="8" dur="1000" fill="hold"/>
                                        <p:tgtEl>
                                          <p:spTgt spid="58"/>
                                        </p:tgtEl>
                                        <p:attrNameLst>
                                          <p:attrName>ppt_x</p:attrName>
                                        </p:attrNameLst>
                                      </p:cBhvr>
                                      <p:tavLst>
                                        <p:tav tm="0">
                                          <p:val>
                                            <p:strVal val="#ppt_x"/>
                                          </p:val>
                                        </p:tav>
                                        <p:tav tm="100000">
                                          <p:val>
                                            <p:strVal val="#ppt_x"/>
                                          </p:val>
                                        </p:tav>
                                      </p:tavLst>
                                    </p:anim>
                                    <p:anim calcmode="lin" valueType="num">
                                      <p:cBhvr>
                                        <p:cTn id="9"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232E9-264A-4341-BAFB-4F3284370B06}"/>
              </a:ext>
            </a:extLst>
          </p:cNvPr>
          <p:cNvSpPr>
            <a:spLocks noGrp="1"/>
          </p:cNvSpPr>
          <p:nvPr>
            <p:ph type="title"/>
          </p:nvPr>
        </p:nvSpPr>
        <p:spPr/>
        <p:txBody>
          <a:bodyPr/>
          <a:lstStyle/>
          <a:p>
            <a:r>
              <a:rPr lang="en-US"/>
              <a:t>Prove</a:t>
            </a:r>
            <a:endParaRPr lang="en-US" dirty="0"/>
          </a:p>
        </p:txBody>
      </p:sp>
      <p:sp>
        <p:nvSpPr>
          <p:cNvPr id="3" name="Content Placeholder 2">
            <a:extLst>
              <a:ext uri="{FF2B5EF4-FFF2-40B4-BE49-F238E27FC236}">
                <a16:creationId xmlns:a16="http://schemas.microsoft.com/office/drawing/2014/main" id="{CAE2FE2C-5176-4204-804F-29C92D619B1B}"/>
              </a:ext>
            </a:extLst>
          </p:cNvPr>
          <p:cNvSpPr>
            <a:spLocks noGrp="1"/>
          </p:cNvSpPr>
          <p:nvPr>
            <p:ph sz="half" idx="1"/>
          </p:nvPr>
        </p:nvSpPr>
        <p:spPr>
          <a:xfrm>
            <a:off x="5743575" y="0"/>
            <a:ext cx="6448425" cy="6858000"/>
          </a:xfrm>
        </p:spPr>
        <p:txBody>
          <a:bodyPr>
            <a:normAutofit fontScale="62500" lnSpcReduction="20000"/>
          </a:bodyPr>
          <a:lstStyle/>
          <a:p>
            <a:r>
              <a:rPr lang="en-US" dirty="0"/>
              <a:t>Overview</a:t>
            </a:r>
          </a:p>
          <a:p>
            <a:pPr lvl="1"/>
            <a:r>
              <a:rPr lang="en-US" dirty="0"/>
              <a:t>In a text-based adventure game, the user is presented a scenario with different options. Depending on the option they choose, they have different consequences, which in turn present different choices for the next action</a:t>
            </a:r>
          </a:p>
          <a:p>
            <a:r>
              <a:rPr lang="en-US" dirty="0"/>
              <a:t>Program the following:</a:t>
            </a:r>
          </a:p>
          <a:p>
            <a:pPr lvl="1"/>
            <a:r>
              <a:rPr lang="en-US" dirty="0"/>
              <a:t>three levels of scenarios with possible choices. </a:t>
            </a:r>
            <a:r>
              <a:rPr lang="en-US" b="1" dirty="0"/>
              <a:t>Comment Scenarios</a:t>
            </a:r>
          </a:p>
          <a:p>
            <a:pPr lvl="1"/>
            <a:r>
              <a:rPr lang="en-US" dirty="0"/>
              <a:t>At least one of your scenarios must have more than two possible choices.</a:t>
            </a:r>
          </a:p>
          <a:p>
            <a:pPr lvl="1"/>
            <a:r>
              <a:rPr lang="en-US" dirty="0"/>
              <a:t>In each prompt, write the choices in ALL CAPS, </a:t>
            </a:r>
          </a:p>
          <a:p>
            <a:pPr lvl="1"/>
            <a:r>
              <a:rPr lang="en-US" dirty="0"/>
              <a:t>When checking the user's responses, you should match on the keyword</a:t>
            </a:r>
          </a:p>
          <a:p>
            <a:pPr lvl="1"/>
            <a:r>
              <a:rPr lang="en-US" dirty="0"/>
              <a:t>Making different choices should take you to different scenarios</a:t>
            </a:r>
          </a:p>
          <a:p>
            <a:pPr lvl="1"/>
            <a:r>
              <a:rPr lang="en-US" dirty="0"/>
              <a:t>Choices should only work for the correct question.</a:t>
            </a:r>
          </a:p>
          <a:p>
            <a:pPr lvl="2"/>
            <a:r>
              <a:rPr lang="en-US" dirty="0"/>
              <a:t>In other words, if one scenario resulted in choices of Run/Hide, but another resulted in choices Follow/Look, you should not be able to respond with "Follow" to the question that asked for Run/Hide.</a:t>
            </a:r>
          </a:p>
          <a:p>
            <a:pPr lvl="2"/>
            <a:r>
              <a:rPr lang="en-US" dirty="0"/>
              <a:t>A good way to accomplish this is to have a series of nested if statements. (That is, the print and then the next if statement will be within the body/block of the first if statement.)</a:t>
            </a:r>
          </a:p>
          <a:p>
            <a:pPr lvl="1"/>
            <a:r>
              <a:rPr lang="en-US" dirty="0"/>
              <a:t>For each question, you should provide an "else" clause to handle the case that the user tries to type something other than the possible choices. It is up to you how to handle this case.</a:t>
            </a:r>
          </a:p>
          <a:p>
            <a:r>
              <a:rPr lang="en-US" dirty="0"/>
              <a:t>Make it your own</a:t>
            </a:r>
          </a:p>
          <a:p>
            <a:r>
              <a:rPr lang="en-US" dirty="0"/>
              <a:t>Submission</a:t>
            </a:r>
          </a:p>
          <a:p>
            <a:pPr lvl="1"/>
            <a:r>
              <a:rPr lang="en-US" dirty="0"/>
              <a:t>Upload program (the .</a:t>
            </a:r>
            <a:r>
              <a:rPr lang="en-US" dirty="0" err="1"/>
              <a:t>py</a:t>
            </a:r>
            <a:r>
              <a:rPr lang="en-US" dirty="0"/>
              <a:t> file) to the assignment</a:t>
            </a:r>
          </a:p>
          <a:p>
            <a:pPr lvl="1"/>
            <a:r>
              <a:rPr lang="en-US" dirty="0"/>
              <a:t>Submission Comment: What you think you did and 1-2 sentences justify your that describes your effort</a:t>
            </a:r>
          </a:p>
          <a:p>
            <a:pPr lvl="1"/>
            <a:r>
              <a:rPr lang="en-US" dirty="0"/>
              <a:t>1 = Some attempt made,     2 = Developing (but significantly deficient),     3 = Slightly deficient,     4 = Meets requirements,     5 = Made it your own</a:t>
            </a:r>
          </a:p>
          <a:p>
            <a:endParaRPr lang="en-US" dirty="0"/>
          </a:p>
        </p:txBody>
      </p:sp>
      <p:sp>
        <p:nvSpPr>
          <p:cNvPr id="5" name="Content Placeholder 4">
            <a:extLst>
              <a:ext uri="{FF2B5EF4-FFF2-40B4-BE49-F238E27FC236}">
                <a16:creationId xmlns:a16="http://schemas.microsoft.com/office/drawing/2014/main" id="{3FCDD290-B216-4E55-A8B1-8B1C0049F8DC}"/>
              </a:ext>
            </a:extLst>
          </p:cNvPr>
          <p:cNvSpPr>
            <a:spLocks noGrp="1"/>
          </p:cNvSpPr>
          <p:nvPr>
            <p:ph sz="half" idx="2"/>
          </p:nvPr>
        </p:nvSpPr>
        <p:spPr>
          <a:xfrm>
            <a:off x="276225" y="2336800"/>
            <a:ext cx="5181600" cy="4368800"/>
          </a:xfrm>
        </p:spPr>
        <p:txBody>
          <a:bodyPr>
            <a:normAutofit fontScale="62500" lnSpcReduction="20000"/>
          </a:bodyPr>
          <a:lstStyle/>
          <a:p>
            <a:r>
              <a:rPr lang="en-US" i="1" dirty="0"/>
              <a:t>You are walking through a dark forest and find two items: a MATCH and a FLASHLIGHT. Which one do you want to pick up?</a:t>
            </a:r>
          </a:p>
          <a:p>
            <a:pPr lvl="1"/>
            <a:r>
              <a:rPr lang="en-US" i="1" dirty="0"/>
              <a:t>match</a:t>
            </a:r>
          </a:p>
          <a:p>
            <a:r>
              <a:rPr lang="en-US" i="1" dirty="0"/>
              <a:t>You pick up the match and strike it, and for an instant, the forest around you is illuminated. You see a large grizzly bear, and then the match burns out. Do you want to RUN, or HIDE behind a tree?</a:t>
            </a:r>
          </a:p>
          <a:p>
            <a:pPr lvl="1"/>
            <a:r>
              <a:rPr lang="en-US" i="1" dirty="0" err="1"/>
              <a:t>flasHliGht</a:t>
            </a:r>
            <a:endParaRPr lang="en-US" i="1" dirty="0"/>
          </a:p>
          <a:p>
            <a:r>
              <a:rPr lang="en-US" i="1" dirty="0"/>
              <a:t>You pick up the flashlight and turn it on. You see the pathway lit up in front of you, but you thought you also heard something off to the side. Do you want to FOLLOW the path or LOOK in the trees for the thing that made the noise?</a:t>
            </a:r>
          </a:p>
          <a:p>
            <a:pPr lvl="1"/>
            <a:endParaRPr lang="en-US" dirty="0"/>
          </a:p>
        </p:txBody>
      </p:sp>
      <p:sp>
        <p:nvSpPr>
          <p:cNvPr id="6" name="TextBox 5">
            <a:extLst>
              <a:ext uri="{FF2B5EF4-FFF2-40B4-BE49-F238E27FC236}">
                <a16:creationId xmlns:a16="http://schemas.microsoft.com/office/drawing/2014/main" id="{A542EA68-8DC5-42E7-BB66-5E336543C0FD}"/>
              </a:ext>
            </a:extLst>
          </p:cNvPr>
          <p:cNvSpPr txBox="1"/>
          <p:nvPr/>
        </p:nvSpPr>
        <p:spPr>
          <a:xfrm>
            <a:off x="0" y="0"/>
            <a:ext cx="6138040" cy="369332"/>
          </a:xfrm>
          <a:prstGeom prst="rect">
            <a:avLst/>
          </a:prstGeom>
          <a:noFill/>
        </p:spPr>
        <p:txBody>
          <a:bodyPr wrap="square">
            <a:spAutoFit/>
          </a:bodyPr>
          <a:lstStyle/>
          <a:p>
            <a:r>
              <a:rPr lang="en-US" sz="1800" b="0" i="0" u="none" strike="noStrike" baseline="0" dirty="0">
                <a:latin typeface="TT1C2t00"/>
              </a:rPr>
              <a:t>Remember: We're Going on a Bear Hunt!</a:t>
            </a:r>
            <a:endParaRPr lang="en-US" dirty="0"/>
          </a:p>
        </p:txBody>
      </p:sp>
    </p:spTree>
    <p:extLst>
      <p:ext uri="{BB962C8B-B14F-4D97-AF65-F5344CB8AC3E}">
        <p14:creationId xmlns:p14="http://schemas.microsoft.com/office/powerpoint/2010/main" val="3931673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C83A5C14-ED91-4CD1-809E-D29FF97C9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Freeform: Shape 19">
            <a:extLst>
              <a:ext uri="{FF2B5EF4-FFF2-40B4-BE49-F238E27FC236}">
                <a16:creationId xmlns:a16="http://schemas.microsoft.com/office/drawing/2014/main" id="{56065185-5C34-4F86-AA96-AA4D065B0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01600" sx="102000" sy="102000" algn="ctr"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Picture 12">
            <a:extLst>
              <a:ext uri="{FF2B5EF4-FFF2-40B4-BE49-F238E27FC236}">
                <a16:creationId xmlns:a16="http://schemas.microsoft.com/office/drawing/2014/main" id="{98DA98F6-CA0D-42F3-9216-BF5B6615B88A}"/>
              </a:ext>
            </a:extLst>
          </p:cNvPr>
          <p:cNvPicPr>
            <a:picLocks noChangeAspect="1"/>
          </p:cNvPicPr>
          <p:nvPr/>
        </p:nvPicPr>
        <p:blipFill rotWithShape="1">
          <a:blip r:embed="rId2"/>
          <a:srcRect t="2016" r="1" b="1"/>
          <a:stretch/>
        </p:blipFill>
        <p:spPr>
          <a:xfrm>
            <a:off x="1114426" y="10"/>
            <a:ext cx="9963149" cy="6857990"/>
          </a:xfrm>
          <a:custGeom>
            <a:avLst/>
            <a:gdLst/>
            <a:ahLst/>
            <a:cxnLst/>
            <a:rect l="l" t="t" r="r" b="b"/>
            <a:pathLst>
              <a:path w="9948672" h="6858000">
                <a:moveTo>
                  <a:pt x="1593452" y="0"/>
                </a:moveTo>
                <a:lnTo>
                  <a:pt x="8355220" y="0"/>
                </a:lnTo>
                <a:lnTo>
                  <a:pt x="8491722" y="130333"/>
                </a:lnTo>
                <a:cubicBezTo>
                  <a:pt x="9391900" y="1031820"/>
                  <a:pt x="9948672" y="2277214"/>
                  <a:pt x="9948672" y="3652838"/>
                </a:cubicBezTo>
                <a:cubicBezTo>
                  <a:pt x="9948672" y="4856509"/>
                  <a:pt x="9522393" y="5960473"/>
                  <a:pt x="8812775" y="6821583"/>
                </a:cubicBezTo>
                <a:lnTo>
                  <a:pt x="8781276" y="6858000"/>
                </a:lnTo>
                <a:lnTo>
                  <a:pt x="1167397" y="6858000"/>
                </a:lnTo>
                <a:lnTo>
                  <a:pt x="1135897" y="6821583"/>
                </a:lnTo>
                <a:cubicBezTo>
                  <a:pt x="426279" y="5960473"/>
                  <a:pt x="0" y="4856509"/>
                  <a:pt x="0" y="3652838"/>
                </a:cubicBezTo>
                <a:cubicBezTo>
                  <a:pt x="0" y="2277214"/>
                  <a:pt x="556772" y="1031820"/>
                  <a:pt x="1456950" y="130333"/>
                </a:cubicBezTo>
                <a:close/>
              </a:path>
            </a:pathLst>
          </a:custGeom>
        </p:spPr>
      </p:pic>
    </p:spTree>
    <p:extLst>
      <p:ext uri="{BB962C8B-B14F-4D97-AF65-F5344CB8AC3E}">
        <p14:creationId xmlns:p14="http://schemas.microsoft.com/office/powerpoint/2010/main" val="570347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BB2B9049-9D3C-4902-BCA7-7721C3F7DD28}"/>
              </a:ext>
            </a:extLst>
          </p:cNvPr>
          <p:cNvPicPr>
            <a:picLocks noChangeAspect="1"/>
          </p:cNvPicPr>
          <p:nvPr/>
        </p:nvPicPr>
        <p:blipFill>
          <a:blip r:embed="rId2"/>
          <a:stretch>
            <a:fillRect/>
          </a:stretch>
        </p:blipFill>
        <p:spPr>
          <a:xfrm>
            <a:off x="0" y="0"/>
            <a:ext cx="2862743" cy="6858000"/>
          </a:xfrm>
          <a:prstGeom prst="rect">
            <a:avLst/>
          </a:prstGeom>
        </p:spPr>
      </p:pic>
      <p:pic>
        <p:nvPicPr>
          <p:cNvPr id="14" name="Picture 13">
            <a:extLst>
              <a:ext uri="{FF2B5EF4-FFF2-40B4-BE49-F238E27FC236}">
                <a16:creationId xmlns:a16="http://schemas.microsoft.com/office/drawing/2014/main" id="{357DFD17-8ABB-44B0-BE2C-3C84345DF244}"/>
              </a:ext>
            </a:extLst>
          </p:cNvPr>
          <p:cNvPicPr>
            <a:picLocks noChangeAspect="1"/>
          </p:cNvPicPr>
          <p:nvPr/>
        </p:nvPicPr>
        <p:blipFill>
          <a:blip r:embed="rId3"/>
          <a:stretch>
            <a:fillRect/>
          </a:stretch>
        </p:blipFill>
        <p:spPr>
          <a:xfrm>
            <a:off x="1219200" y="0"/>
            <a:ext cx="5486400" cy="7266756"/>
          </a:xfrm>
          <a:prstGeom prst="rect">
            <a:avLst/>
          </a:prstGeom>
        </p:spPr>
      </p:pic>
      <p:pic>
        <p:nvPicPr>
          <p:cNvPr id="20" name="Picture 19">
            <a:extLst>
              <a:ext uri="{FF2B5EF4-FFF2-40B4-BE49-F238E27FC236}">
                <a16:creationId xmlns:a16="http://schemas.microsoft.com/office/drawing/2014/main" id="{58790023-1836-4FB8-8BB1-61102E100599}"/>
              </a:ext>
            </a:extLst>
          </p:cNvPr>
          <p:cNvPicPr>
            <a:picLocks noChangeAspect="1"/>
          </p:cNvPicPr>
          <p:nvPr/>
        </p:nvPicPr>
        <p:blipFill>
          <a:blip r:embed="rId4"/>
          <a:stretch>
            <a:fillRect/>
          </a:stretch>
        </p:blipFill>
        <p:spPr>
          <a:xfrm>
            <a:off x="6705600" y="0"/>
            <a:ext cx="5486400" cy="6912864"/>
          </a:xfrm>
          <a:prstGeom prst="rect">
            <a:avLst/>
          </a:prstGeom>
        </p:spPr>
      </p:pic>
    </p:spTree>
    <p:extLst>
      <p:ext uri="{BB962C8B-B14F-4D97-AF65-F5344CB8AC3E}">
        <p14:creationId xmlns:p14="http://schemas.microsoft.com/office/powerpoint/2010/main" val="4257373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Chart, diagram&#10;&#10;Description automatically generated">
            <a:extLst>
              <a:ext uri="{FF2B5EF4-FFF2-40B4-BE49-F238E27FC236}">
                <a16:creationId xmlns:a16="http://schemas.microsoft.com/office/drawing/2014/main" id="{23BD2390-35F3-4C50-AF0B-317974A7F456}"/>
              </a:ext>
            </a:extLst>
          </p:cNvPr>
          <p:cNvPicPr>
            <a:picLocks noChangeAspect="1"/>
          </p:cNvPicPr>
          <p:nvPr/>
        </p:nvPicPr>
        <p:blipFill rotWithShape="1">
          <a:blip r:embed="rId3">
            <a:extLst>
              <a:ext uri="{28A0092B-C50C-407E-A947-70E740481C1C}">
                <a14:useLocalDpi xmlns:a14="http://schemas.microsoft.com/office/drawing/2010/main" val="0"/>
              </a:ext>
            </a:extLst>
          </a:blip>
          <a:srcRect t="3954" r="-6" b="7952"/>
          <a:stretch/>
        </p:blipFill>
        <p:spPr>
          <a:xfrm>
            <a:off x="5162052" y="3272588"/>
            <a:ext cx="6105382" cy="3585411"/>
          </a:xfrm>
          <a:prstGeom prst="rect">
            <a:avLst/>
          </a:prstGeom>
        </p:spPr>
      </p:pic>
      <p:pic>
        <p:nvPicPr>
          <p:cNvPr id="12" name="Picture 11" descr="Diagram&#10;&#10;Description automatically generated">
            <a:extLst>
              <a:ext uri="{FF2B5EF4-FFF2-40B4-BE49-F238E27FC236}">
                <a16:creationId xmlns:a16="http://schemas.microsoft.com/office/drawing/2014/main" id="{BDB1BD11-053E-450C-9201-52B08F3D8381}"/>
              </a:ext>
            </a:extLst>
          </p:cNvPr>
          <p:cNvPicPr>
            <a:picLocks noChangeAspect="1"/>
          </p:cNvPicPr>
          <p:nvPr/>
        </p:nvPicPr>
        <p:blipFill rotWithShape="1">
          <a:blip r:embed="rId4">
            <a:extLst>
              <a:ext uri="{28A0092B-C50C-407E-A947-70E740481C1C}">
                <a14:useLocalDpi xmlns:a14="http://schemas.microsoft.com/office/drawing/2010/main" val="0"/>
              </a:ext>
            </a:extLst>
          </a:blip>
          <a:srcRect r="1" b="4876"/>
          <a:stretch/>
        </p:blipFill>
        <p:spPr>
          <a:xfrm>
            <a:off x="20" y="9"/>
            <a:ext cx="7279893" cy="3895335"/>
          </a:xfrm>
          <a:custGeom>
            <a:avLst/>
            <a:gdLst/>
            <a:ahLst/>
            <a:cxnLst/>
            <a:rect l="l" t="t" r="r" b="b"/>
            <a:pathLst>
              <a:path w="7279913" h="3895335">
                <a:moveTo>
                  <a:pt x="0" y="0"/>
                </a:moveTo>
                <a:lnTo>
                  <a:pt x="7279913" y="0"/>
                </a:lnTo>
                <a:lnTo>
                  <a:pt x="7279913" y="3116976"/>
                </a:lnTo>
                <a:lnTo>
                  <a:pt x="5011287" y="3116976"/>
                </a:lnTo>
                <a:lnTo>
                  <a:pt x="5011287" y="3895335"/>
                </a:lnTo>
                <a:lnTo>
                  <a:pt x="0" y="3895335"/>
                </a:lnTo>
                <a:close/>
              </a:path>
            </a:pathLst>
          </a:custGeom>
        </p:spPr>
      </p:pic>
    </p:spTree>
    <p:extLst>
      <p:ext uri="{BB962C8B-B14F-4D97-AF65-F5344CB8AC3E}">
        <p14:creationId xmlns:p14="http://schemas.microsoft.com/office/powerpoint/2010/main" val="27724226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8EAD8-A9C2-4355-B181-F2E51C24344E}"/>
              </a:ext>
            </a:extLst>
          </p:cNvPr>
          <p:cNvSpPr>
            <a:spLocks noGrp="1"/>
          </p:cNvSpPr>
          <p:nvPr>
            <p:ph type="title"/>
          </p:nvPr>
        </p:nvSpPr>
        <p:spPr/>
        <p:txBody>
          <a:bodyPr/>
          <a:lstStyle/>
          <a:p>
            <a:r>
              <a:rPr lang="en-US" dirty="0"/>
              <a:t>Review</a:t>
            </a:r>
          </a:p>
        </p:txBody>
      </p:sp>
      <p:sp>
        <p:nvSpPr>
          <p:cNvPr id="4" name="Content Placeholder 3">
            <a:extLst>
              <a:ext uri="{FF2B5EF4-FFF2-40B4-BE49-F238E27FC236}">
                <a16:creationId xmlns:a16="http://schemas.microsoft.com/office/drawing/2014/main" id="{F50282CE-BEF1-4D89-A12C-73A49D06CBFE}"/>
              </a:ext>
            </a:extLst>
          </p:cNvPr>
          <p:cNvSpPr>
            <a:spLocks noGrp="1"/>
          </p:cNvSpPr>
          <p:nvPr>
            <p:ph sz="half" idx="1"/>
          </p:nvPr>
        </p:nvSpPr>
        <p:spPr/>
        <p:txBody>
          <a:bodyPr/>
          <a:lstStyle/>
          <a:p>
            <a:r>
              <a:rPr lang="en-US" dirty="0"/>
              <a:t>What do we know about?</a:t>
            </a:r>
          </a:p>
          <a:p>
            <a:pPr lvl="1"/>
            <a:r>
              <a:rPr lang="en-US" dirty="0"/>
              <a:t>Displaying things to the screen?</a:t>
            </a:r>
          </a:p>
          <a:p>
            <a:pPr lvl="1"/>
            <a:r>
              <a:rPr lang="en-US" dirty="0"/>
              <a:t>Getting input from the user?</a:t>
            </a:r>
          </a:p>
          <a:p>
            <a:pPr lvl="1"/>
            <a:r>
              <a:rPr lang="en-US" dirty="0"/>
              <a:t>Strings?</a:t>
            </a:r>
          </a:p>
          <a:p>
            <a:pPr lvl="1"/>
            <a:r>
              <a:rPr lang="en-US" dirty="0"/>
              <a:t>Integers?</a:t>
            </a:r>
          </a:p>
          <a:p>
            <a:pPr lvl="1"/>
            <a:r>
              <a:rPr lang="en-US" dirty="0"/>
              <a:t>Floats?</a:t>
            </a:r>
          </a:p>
          <a:p>
            <a:pPr lvl="1"/>
            <a:r>
              <a:rPr lang="en-US" dirty="0"/>
              <a:t>Libraries?</a:t>
            </a:r>
          </a:p>
          <a:p>
            <a:pPr lvl="1"/>
            <a:r>
              <a:rPr lang="en-US" dirty="0"/>
              <a:t>Comments?</a:t>
            </a:r>
          </a:p>
          <a:p>
            <a:pPr lvl="1"/>
            <a:r>
              <a:rPr lang="en-US" dirty="0"/>
              <a:t>Variable Names?</a:t>
            </a:r>
          </a:p>
          <a:p>
            <a:pPr lvl="1"/>
            <a:endParaRPr lang="en-US" dirty="0"/>
          </a:p>
        </p:txBody>
      </p:sp>
      <p:sp>
        <p:nvSpPr>
          <p:cNvPr id="5" name="Content Placeholder 4">
            <a:extLst>
              <a:ext uri="{FF2B5EF4-FFF2-40B4-BE49-F238E27FC236}">
                <a16:creationId xmlns:a16="http://schemas.microsoft.com/office/drawing/2014/main" id="{91C4194C-93D7-445A-9964-54188D85AA4F}"/>
              </a:ext>
            </a:extLst>
          </p:cNvPr>
          <p:cNvSpPr>
            <a:spLocks noGrp="1"/>
          </p:cNvSpPr>
          <p:nvPr>
            <p:ph sz="half" idx="2"/>
          </p:nvPr>
        </p:nvSpPr>
        <p:spPr/>
        <p:txBody>
          <a:bodyPr/>
          <a:lstStyle/>
          <a:p>
            <a:r>
              <a:rPr lang="en-US" dirty="0"/>
              <a:t>Zoom Annotations</a:t>
            </a:r>
          </a:p>
          <a:p>
            <a:pPr lvl="1"/>
            <a:r>
              <a:rPr lang="en-US" dirty="0"/>
              <a:t>Spotlight</a:t>
            </a:r>
          </a:p>
          <a:p>
            <a:pPr lvl="1"/>
            <a:r>
              <a:rPr lang="en-US" dirty="0"/>
              <a:t>Stamp</a:t>
            </a:r>
          </a:p>
          <a:p>
            <a:pPr lvl="1"/>
            <a:r>
              <a:rPr lang="en-US" dirty="0"/>
              <a:t>Text</a:t>
            </a:r>
          </a:p>
        </p:txBody>
      </p:sp>
      <p:pic>
        <p:nvPicPr>
          <p:cNvPr id="7" name="Picture 6">
            <a:extLst>
              <a:ext uri="{FF2B5EF4-FFF2-40B4-BE49-F238E27FC236}">
                <a16:creationId xmlns:a16="http://schemas.microsoft.com/office/drawing/2014/main" id="{9B285963-7BEE-4C91-A2A6-21D790FB4580}"/>
              </a:ext>
            </a:extLst>
          </p:cNvPr>
          <p:cNvPicPr>
            <a:picLocks noChangeAspect="1"/>
          </p:cNvPicPr>
          <p:nvPr/>
        </p:nvPicPr>
        <p:blipFill>
          <a:blip r:embed="rId2"/>
          <a:stretch>
            <a:fillRect/>
          </a:stretch>
        </p:blipFill>
        <p:spPr>
          <a:xfrm>
            <a:off x="3924300" y="189706"/>
            <a:ext cx="8267700" cy="838200"/>
          </a:xfrm>
          <a:prstGeom prst="rect">
            <a:avLst/>
          </a:prstGeom>
        </p:spPr>
      </p:pic>
      <p:pic>
        <p:nvPicPr>
          <p:cNvPr id="9" name="Picture 8">
            <a:extLst>
              <a:ext uri="{FF2B5EF4-FFF2-40B4-BE49-F238E27FC236}">
                <a16:creationId xmlns:a16="http://schemas.microsoft.com/office/drawing/2014/main" id="{39A81CBD-3334-4C9C-8286-571E501A2478}"/>
              </a:ext>
            </a:extLst>
          </p:cNvPr>
          <p:cNvPicPr>
            <a:picLocks noChangeAspect="1"/>
          </p:cNvPicPr>
          <p:nvPr/>
        </p:nvPicPr>
        <p:blipFill>
          <a:blip r:embed="rId3"/>
          <a:stretch>
            <a:fillRect/>
          </a:stretch>
        </p:blipFill>
        <p:spPr>
          <a:xfrm>
            <a:off x="4591050" y="812403"/>
            <a:ext cx="6762750" cy="409575"/>
          </a:xfrm>
          <a:prstGeom prst="rect">
            <a:avLst/>
          </a:prstGeom>
        </p:spPr>
      </p:pic>
    </p:spTree>
    <p:extLst>
      <p:ext uri="{BB962C8B-B14F-4D97-AF65-F5344CB8AC3E}">
        <p14:creationId xmlns:p14="http://schemas.microsoft.com/office/powerpoint/2010/main" val="446129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12BC8491-6237-4FFE-A040-4DF9B79D8A32}"/>
              </a:ext>
            </a:extLst>
          </p:cNvPr>
          <p:cNvGraphicFramePr>
            <a:graphicFrameLocks noGrp="1"/>
          </p:cNvGraphicFramePr>
          <p:nvPr>
            <p:extLst>
              <p:ext uri="{D42A27DB-BD31-4B8C-83A1-F6EECF244321}">
                <p14:modId xmlns:p14="http://schemas.microsoft.com/office/powerpoint/2010/main" val="2267173070"/>
              </p:ext>
            </p:extLst>
          </p:nvPr>
        </p:nvGraphicFramePr>
        <p:xfrm>
          <a:off x="136293" y="243652"/>
          <a:ext cx="3331737" cy="1854200"/>
        </p:xfrm>
        <a:graphic>
          <a:graphicData uri="http://schemas.openxmlformats.org/drawingml/2006/table">
            <a:tbl>
              <a:tblPr firstRow="1" bandRow="1">
                <a:tableStyleId>{5C22544A-7EE6-4342-B048-85BDC9FD1C3A}</a:tableStyleId>
              </a:tblPr>
              <a:tblGrid>
                <a:gridCol w="3331737">
                  <a:extLst>
                    <a:ext uri="{9D8B030D-6E8A-4147-A177-3AD203B41FA5}">
                      <a16:colId xmlns:a16="http://schemas.microsoft.com/office/drawing/2014/main" val="1745271217"/>
                    </a:ext>
                  </a:extLst>
                </a:gridCol>
              </a:tblGrid>
              <a:tr h="370840">
                <a:tc>
                  <a:txBody>
                    <a:bodyPr/>
                    <a:lstStyle/>
                    <a:p>
                      <a:r>
                        <a:rPr lang="en-US" dirty="0"/>
                        <a:t>Output</a:t>
                      </a:r>
                    </a:p>
                  </a:txBody>
                  <a:tcPr/>
                </a:tc>
                <a:extLst>
                  <a:ext uri="{0D108BD9-81ED-4DB2-BD59-A6C34878D82A}">
                    <a16:rowId xmlns:a16="http://schemas.microsoft.com/office/drawing/2014/main" val="4246265643"/>
                  </a:ext>
                </a:extLst>
              </a:tr>
              <a:tr h="370840">
                <a:tc>
                  <a:txBody>
                    <a:bodyPr/>
                    <a:lstStyle/>
                    <a:p>
                      <a:endParaRPr lang="en-US"/>
                    </a:p>
                  </a:txBody>
                  <a:tcPr/>
                </a:tc>
                <a:extLst>
                  <a:ext uri="{0D108BD9-81ED-4DB2-BD59-A6C34878D82A}">
                    <a16:rowId xmlns:a16="http://schemas.microsoft.com/office/drawing/2014/main" val="4187973894"/>
                  </a:ext>
                </a:extLst>
              </a:tr>
              <a:tr h="370840">
                <a:tc>
                  <a:txBody>
                    <a:bodyPr/>
                    <a:lstStyle/>
                    <a:p>
                      <a:endParaRPr lang="en-US"/>
                    </a:p>
                  </a:txBody>
                  <a:tcPr/>
                </a:tc>
                <a:extLst>
                  <a:ext uri="{0D108BD9-81ED-4DB2-BD59-A6C34878D82A}">
                    <a16:rowId xmlns:a16="http://schemas.microsoft.com/office/drawing/2014/main" val="3873947343"/>
                  </a:ext>
                </a:extLst>
              </a:tr>
              <a:tr h="370840">
                <a:tc>
                  <a:txBody>
                    <a:bodyPr/>
                    <a:lstStyle/>
                    <a:p>
                      <a:endParaRPr lang="en-US"/>
                    </a:p>
                  </a:txBody>
                  <a:tcPr/>
                </a:tc>
                <a:extLst>
                  <a:ext uri="{0D108BD9-81ED-4DB2-BD59-A6C34878D82A}">
                    <a16:rowId xmlns:a16="http://schemas.microsoft.com/office/drawing/2014/main" val="4257934190"/>
                  </a:ext>
                </a:extLst>
              </a:tr>
              <a:tr h="370840">
                <a:tc>
                  <a:txBody>
                    <a:bodyPr/>
                    <a:lstStyle/>
                    <a:p>
                      <a:endParaRPr lang="en-US" dirty="0"/>
                    </a:p>
                  </a:txBody>
                  <a:tcPr/>
                </a:tc>
                <a:extLst>
                  <a:ext uri="{0D108BD9-81ED-4DB2-BD59-A6C34878D82A}">
                    <a16:rowId xmlns:a16="http://schemas.microsoft.com/office/drawing/2014/main" val="3364984406"/>
                  </a:ext>
                </a:extLst>
              </a:tr>
            </a:tbl>
          </a:graphicData>
        </a:graphic>
      </p:graphicFrame>
      <p:graphicFrame>
        <p:nvGraphicFramePr>
          <p:cNvPr id="3" name="Table 2">
            <a:extLst>
              <a:ext uri="{FF2B5EF4-FFF2-40B4-BE49-F238E27FC236}">
                <a16:creationId xmlns:a16="http://schemas.microsoft.com/office/drawing/2014/main" id="{19F4001B-21AB-42F1-9211-63CD97F6012C}"/>
              </a:ext>
            </a:extLst>
          </p:cNvPr>
          <p:cNvGraphicFramePr>
            <a:graphicFrameLocks noGrp="1"/>
          </p:cNvGraphicFramePr>
          <p:nvPr>
            <p:extLst>
              <p:ext uri="{D42A27DB-BD31-4B8C-83A1-F6EECF244321}">
                <p14:modId xmlns:p14="http://schemas.microsoft.com/office/powerpoint/2010/main" val="1328738756"/>
              </p:ext>
            </p:extLst>
          </p:nvPr>
        </p:nvGraphicFramePr>
        <p:xfrm>
          <a:off x="3579931" y="722029"/>
          <a:ext cx="3331737" cy="1854200"/>
        </p:xfrm>
        <a:graphic>
          <a:graphicData uri="http://schemas.openxmlformats.org/drawingml/2006/table">
            <a:tbl>
              <a:tblPr firstRow="1" bandRow="1">
                <a:tableStyleId>{00A15C55-8517-42AA-B614-E9B94910E393}</a:tableStyleId>
              </a:tblPr>
              <a:tblGrid>
                <a:gridCol w="3331737">
                  <a:extLst>
                    <a:ext uri="{9D8B030D-6E8A-4147-A177-3AD203B41FA5}">
                      <a16:colId xmlns:a16="http://schemas.microsoft.com/office/drawing/2014/main" val="1745271217"/>
                    </a:ext>
                  </a:extLst>
                </a:gridCol>
              </a:tblGrid>
              <a:tr h="370840">
                <a:tc>
                  <a:txBody>
                    <a:bodyPr/>
                    <a:lstStyle/>
                    <a:p>
                      <a:r>
                        <a:rPr lang="en-US" dirty="0"/>
                        <a:t>Strings</a:t>
                      </a:r>
                    </a:p>
                  </a:txBody>
                  <a:tcPr/>
                </a:tc>
                <a:extLst>
                  <a:ext uri="{0D108BD9-81ED-4DB2-BD59-A6C34878D82A}">
                    <a16:rowId xmlns:a16="http://schemas.microsoft.com/office/drawing/2014/main" val="4246265643"/>
                  </a:ext>
                </a:extLst>
              </a:tr>
              <a:tr h="370840">
                <a:tc>
                  <a:txBody>
                    <a:bodyPr/>
                    <a:lstStyle/>
                    <a:p>
                      <a:endParaRPr lang="en-US" dirty="0"/>
                    </a:p>
                  </a:txBody>
                  <a:tcPr/>
                </a:tc>
                <a:extLst>
                  <a:ext uri="{0D108BD9-81ED-4DB2-BD59-A6C34878D82A}">
                    <a16:rowId xmlns:a16="http://schemas.microsoft.com/office/drawing/2014/main" val="4187973894"/>
                  </a:ext>
                </a:extLst>
              </a:tr>
              <a:tr h="370840">
                <a:tc>
                  <a:txBody>
                    <a:bodyPr/>
                    <a:lstStyle/>
                    <a:p>
                      <a:endParaRPr lang="en-US"/>
                    </a:p>
                  </a:txBody>
                  <a:tcPr/>
                </a:tc>
                <a:extLst>
                  <a:ext uri="{0D108BD9-81ED-4DB2-BD59-A6C34878D82A}">
                    <a16:rowId xmlns:a16="http://schemas.microsoft.com/office/drawing/2014/main" val="3873947343"/>
                  </a:ext>
                </a:extLst>
              </a:tr>
              <a:tr h="370840">
                <a:tc>
                  <a:txBody>
                    <a:bodyPr/>
                    <a:lstStyle/>
                    <a:p>
                      <a:endParaRPr lang="en-US" dirty="0"/>
                    </a:p>
                  </a:txBody>
                  <a:tcPr/>
                </a:tc>
                <a:extLst>
                  <a:ext uri="{0D108BD9-81ED-4DB2-BD59-A6C34878D82A}">
                    <a16:rowId xmlns:a16="http://schemas.microsoft.com/office/drawing/2014/main" val="4257934190"/>
                  </a:ext>
                </a:extLst>
              </a:tr>
              <a:tr h="370840">
                <a:tc>
                  <a:txBody>
                    <a:bodyPr/>
                    <a:lstStyle/>
                    <a:p>
                      <a:endParaRPr lang="en-US" dirty="0"/>
                    </a:p>
                  </a:txBody>
                  <a:tcPr/>
                </a:tc>
                <a:extLst>
                  <a:ext uri="{0D108BD9-81ED-4DB2-BD59-A6C34878D82A}">
                    <a16:rowId xmlns:a16="http://schemas.microsoft.com/office/drawing/2014/main" val="3364984406"/>
                  </a:ext>
                </a:extLst>
              </a:tr>
            </a:tbl>
          </a:graphicData>
        </a:graphic>
      </p:graphicFrame>
      <p:graphicFrame>
        <p:nvGraphicFramePr>
          <p:cNvPr id="4" name="Table 3">
            <a:extLst>
              <a:ext uri="{FF2B5EF4-FFF2-40B4-BE49-F238E27FC236}">
                <a16:creationId xmlns:a16="http://schemas.microsoft.com/office/drawing/2014/main" id="{930A928F-282D-4A68-9221-5D0E6B2477BA}"/>
              </a:ext>
            </a:extLst>
          </p:cNvPr>
          <p:cNvGraphicFramePr>
            <a:graphicFrameLocks noGrp="1"/>
          </p:cNvGraphicFramePr>
          <p:nvPr>
            <p:extLst>
              <p:ext uri="{D42A27DB-BD31-4B8C-83A1-F6EECF244321}">
                <p14:modId xmlns:p14="http://schemas.microsoft.com/office/powerpoint/2010/main" val="2590590801"/>
              </p:ext>
            </p:extLst>
          </p:nvPr>
        </p:nvGraphicFramePr>
        <p:xfrm>
          <a:off x="110651" y="3170414"/>
          <a:ext cx="3331737" cy="1854200"/>
        </p:xfrm>
        <a:graphic>
          <a:graphicData uri="http://schemas.openxmlformats.org/drawingml/2006/table">
            <a:tbl>
              <a:tblPr firstRow="1" bandRow="1">
                <a:tableStyleId>{5C22544A-7EE6-4342-B048-85BDC9FD1C3A}</a:tableStyleId>
              </a:tblPr>
              <a:tblGrid>
                <a:gridCol w="3331737">
                  <a:extLst>
                    <a:ext uri="{9D8B030D-6E8A-4147-A177-3AD203B41FA5}">
                      <a16:colId xmlns:a16="http://schemas.microsoft.com/office/drawing/2014/main" val="1745271217"/>
                    </a:ext>
                  </a:extLst>
                </a:gridCol>
              </a:tblGrid>
              <a:tr h="370840">
                <a:tc>
                  <a:txBody>
                    <a:bodyPr/>
                    <a:lstStyle/>
                    <a:p>
                      <a:r>
                        <a:rPr lang="en-US" dirty="0"/>
                        <a:t>Input</a:t>
                      </a:r>
                    </a:p>
                  </a:txBody>
                  <a:tcPr/>
                </a:tc>
                <a:extLst>
                  <a:ext uri="{0D108BD9-81ED-4DB2-BD59-A6C34878D82A}">
                    <a16:rowId xmlns:a16="http://schemas.microsoft.com/office/drawing/2014/main" val="4246265643"/>
                  </a:ext>
                </a:extLst>
              </a:tr>
              <a:tr h="370840">
                <a:tc>
                  <a:txBody>
                    <a:bodyPr/>
                    <a:lstStyle/>
                    <a:p>
                      <a:endParaRPr lang="en-US" dirty="0"/>
                    </a:p>
                  </a:txBody>
                  <a:tcPr/>
                </a:tc>
                <a:extLst>
                  <a:ext uri="{0D108BD9-81ED-4DB2-BD59-A6C34878D82A}">
                    <a16:rowId xmlns:a16="http://schemas.microsoft.com/office/drawing/2014/main" val="4187973894"/>
                  </a:ext>
                </a:extLst>
              </a:tr>
              <a:tr h="370840">
                <a:tc>
                  <a:txBody>
                    <a:bodyPr/>
                    <a:lstStyle/>
                    <a:p>
                      <a:endParaRPr lang="en-US"/>
                    </a:p>
                  </a:txBody>
                  <a:tcPr/>
                </a:tc>
                <a:extLst>
                  <a:ext uri="{0D108BD9-81ED-4DB2-BD59-A6C34878D82A}">
                    <a16:rowId xmlns:a16="http://schemas.microsoft.com/office/drawing/2014/main" val="3873947343"/>
                  </a:ext>
                </a:extLst>
              </a:tr>
              <a:tr h="370840">
                <a:tc>
                  <a:txBody>
                    <a:bodyPr/>
                    <a:lstStyle/>
                    <a:p>
                      <a:endParaRPr lang="en-US" dirty="0"/>
                    </a:p>
                  </a:txBody>
                  <a:tcPr/>
                </a:tc>
                <a:extLst>
                  <a:ext uri="{0D108BD9-81ED-4DB2-BD59-A6C34878D82A}">
                    <a16:rowId xmlns:a16="http://schemas.microsoft.com/office/drawing/2014/main" val="4257934190"/>
                  </a:ext>
                </a:extLst>
              </a:tr>
              <a:tr h="370840">
                <a:tc>
                  <a:txBody>
                    <a:bodyPr/>
                    <a:lstStyle/>
                    <a:p>
                      <a:endParaRPr lang="en-US" dirty="0"/>
                    </a:p>
                  </a:txBody>
                  <a:tcPr/>
                </a:tc>
                <a:extLst>
                  <a:ext uri="{0D108BD9-81ED-4DB2-BD59-A6C34878D82A}">
                    <a16:rowId xmlns:a16="http://schemas.microsoft.com/office/drawing/2014/main" val="3364984406"/>
                  </a:ext>
                </a:extLst>
              </a:tr>
            </a:tbl>
          </a:graphicData>
        </a:graphic>
      </p:graphicFrame>
      <p:graphicFrame>
        <p:nvGraphicFramePr>
          <p:cNvPr id="6" name="Table 5">
            <a:extLst>
              <a:ext uri="{FF2B5EF4-FFF2-40B4-BE49-F238E27FC236}">
                <a16:creationId xmlns:a16="http://schemas.microsoft.com/office/drawing/2014/main" id="{4428C088-57EE-4A7C-A9FD-3B9E7F0DFACB}"/>
              </a:ext>
            </a:extLst>
          </p:cNvPr>
          <p:cNvGraphicFramePr>
            <a:graphicFrameLocks noGrp="1"/>
          </p:cNvGraphicFramePr>
          <p:nvPr>
            <p:extLst>
              <p:ext uri="{D42A27DB-BD31-4B8C-83A1-F6EECF244321}">
                <p14:modId xmlns:p14="http://schemas.microsoft.com/office/powerpoint/2010/main" val="589927260"/>
              </p:ext>
            </p:extLst>
          </p:nvPr>
        </p:nvGraphicFramePr>
        <p:xfrm>
          <a:off x="3468030" y="4760149"/>
          <a:ext cx="3331737" cy="1854200"/>
        </p:xfrm>
        <a:graphic>
          <a:graphicData uri="http://schemas.openxmlformats.org/drawingml/2006/table">
            <a:tbl>
              <a:tblPr firstRow="1" bandRow="1">
                <a:tableStyleId>{00A15C55-8517-42AA-B614-E9B94910E393}</a:tableStyleId>
              </a:tblPr>
              <a:tblGrid>
                <a:gridCol w="3331737">
                  <a:extLst>
                    <a:ext uri="{9D8B030D-6E8A-4147-A177-3AD203B41FA5}">
                      <a16:colId xmlns:a16="http://schemas.microsoft.com/office/drawing/2014/main" val="1239081515"/>
                    </a:ext>
                  </a:extLst>
                </a:gridCol>
              </a:tblGrid>
              <a:tr h="370840">
                <a:tc>
                  <a:txBody>
                    <a:bodyPr/>
                    <a:lstStyle/>
                    <a:p>
                      <a:r>
                        <a:rPr lang="en-US" dirty="0"/>
                        <a:t>Integers</a:t>
                      </a:r>
                    </a:p>
                  </a:txBody>
                  <a:tcPr/>
                </a:tc>
                <a:extLst>
                  <a:ext uri="{0D108BD9-81ED-4DB2-BD59-A6C34878D82A}">
                    <a16:rowId xmlns:a16="http://schemas.microsoft.com/office/drawing/2014/main" val="113833591"/>
                  </a:ext>
                </a:extLst>
              </a:tr>
              <a:tr h="370840">
                <a:tc>
                  <a:txBody>
                    <a:bodyPr/>
                    <a:lstStyle/>
                    <a:p>
                      <a:endParaRPr lang="en-US" dirty="0"/>
                    </a:p>
                  </a:txBody>
                  <a:tcPr/>
                </a:tc>
                <a:extLst>
                  <a:ext uri="{0D108BD9-81ED-4DB2-BD59-A6C34878D82A}">
                    <a16:rowId xmlns:a16="http://schemas.microsoft.com/office/drawing/2014/main" val="3533088817"/>
                  </a:ext>
                </a:extLst>
              </a:tr>
              <a:tr h="370840">
                <a:tc>
                  <a:txBody>
                    <a:bodyPr/>
                    <a:lstStyle/>
                    <a:p>
                      <a:endParaRPr lang="en-US"/>
                    </a:p>
                  </a:txBody>
                  <a:tcPr/>
                </a:tc>
                <a:extLst>
                  <a:ext uri="{0D108BD9-81ED-4DB2-BD59-A6C34878D82A}">
                    <a16:rowId xmlns:a16="http://schemas.microsoft.com/office/drawing/2014/main" val="1816662150"/>
                  </a:ext>
                </a:extLst>
              </a:tr>
              <a:tr h="370840">
                <a:tc>
                  <a:txBody>
                    <a:bodyPr/>
                    <a:lstStyle/>
                    <a:p>
                      <a:endParaRPr lang="en-US" dirty="0"/>
                    </a:p>
                  </a:txBody>
                  <a:tcPr/>
                </a:tc>
                <a:extLst>
                  <a:ext uri="{0D108BD9-81ED-4DB2-BD59-A6C34878D82A}">
                    <a16:rowId xmlns:a16="http://schemas.microsoft.com/office/drawing/2014/main" val="2609132062"/>
                  </a:ext>
                </a:extLst>
              </a:tr>
              <a:tr h="370840">
                <a:tc>
                  <a:txBody>
                    <a:bodyPr/>
                    <a:lstStyle/>
                    <a:p>
                      <a:endParaRPr lang="en-US" dirty="0"/>
                    </a:p>
                  </a:txBody>
                  <a:tcPr/>
                </a:tc>
                <a:extLst>
                  <a:ext uri="{0D108BD9-81ED-4DB2-BD59-A6C34878D82A}">
                    <a16:rowId xmlns:a16="http://schemas.microsoft.com/office/drawing/2014/main" val="1348420532"/>
                  </a:ext>
                </a:extLst>
              </a:tr>
            </a:tbl>
          </a:graphicData>
        </a:graphic>
      </p:graphicFrame>
      <p:graphicFrame>
        <p:nvGraphicFramePr>
          <p:cNvPr id="8" name="Table 7">
            <a:extLst>
              <a:ext uri="{FF2B5EF4-FFF2-40B4-BE49-F238E27FC236}">
                <a16:creationId xmlns:a16="http://schemas.microsoft.com/office/drawing/2014/main" id="{CFC096E9-2A82-4CB0-B0F1-F38834748A5D}"/>
              </a:ext>
            </a:extLst>
          </p:cNvPr>
          <p:cNvGraphicFramePr>
            <a:graphicFrameLocks noGrp="1"/>
          </p:cNvGraphicFramePr>
          <p:nvPr>
            <p:extLst>
              <p:ext uri="{D42A27DB-BD31-4B8C-83A1-F6EECF244321}">
                <p14:modId xmlns:p14="http://schemas.microsoft.com/office/powerpoint/2010/main" val="2520131717"/>
              </p:ext>
            </p:extLst>
          </p:nvPr>
        </p:nvGraphicFramePr>
        <p:xfrm>
          <a:off x="4428313" y="2749529"/>
          <a:ext cx="3331737" cy="1854200"/>
        </p:xfrm>
        <a:graphic>
          <a:graphicData uri="http://schemas.openxmlformats.org/drawingml/2006/table">
            <a:tbl>
              <a:tblPr firstRow="1" bandRow="1">
                <a:tableStyleId>{21E4AEA4-8DFA-4A89-87EB-49C32662AFE0}</a:tableStyleId>
              </a:tblPr>
              <a:tblGrid>
                <a:gridCol w="3331737">
                  <a:extLst>
                    <a:ext uri="{9D8B030D-6E8A-4147-A177-3AD203B41FA5}">
                      <a16:colId xmlns:a16="http://schemas.microsoft.com/office/drawing/2014/main" val="1239081515"/>
                    </a:ext>
                  </a:extLst>
                </a:gridCol>
              </a:tblGrid>
              <a:tr h="370840">
                <a:tc>
                  <a:txBody>
                    <a:bodyPr/>
                    <a:lstStyle/>
                    <a:p>
                      <a:r>
                        <a:rPr lang="en-US" dirty="0"/>
                        <a:t>Floats</a:t>
                      </a:r>
                    </a:p>
                  </a:txBody>
                  <a:tcPr/>
                </a:tc>
                <a:extLst>
                  <a:ext uri="{0D108BD9-81ED-4DB2-BD59-A6C34878D82A}">
                    <a16:rowId xmlns:a16="http://schemas.microsoft.com/office/drawing/2014/main" val="113833591"/>
                  </a:ext>
                </a:extLst>
              </a:tr>
              <a:tr h="370840">
                <a:tc>
                  <a:txBody>
                    <a:bodyPr/>
                    <a:lstStyle/>
                    <a:p>
                      <a:endParaRPr lang="en-US" dirty="0"/>
                    </a:p>
                  </a:txBody>
                  <a:tcPr/>
                </a:tc>
                <a:extLst>
                  <a:ext uri="{0D108BD9-81ED-4DB2-BD59-A6C34878D82A}">
                    <a16:rowId xmlns:a16="http://schemas.microsoft.com/office/drawing/2014/main" val="3533088817"/>
                  </a:ext>
                </a:extLst>
              </a:tr>
              <a:tr h="370840">
                <a:tc>
                  <a:txBody>
                    <a:bodyPr/>
                    <a:lstStyle/>
                    <a:p>
                      <a:endParaRPr lang="en-US"/>
                    </a:p>
                  </a:txBody>
                  <a:tcPr/>
                </a:tc>
                <a:extLst>
                  <a:ext uri="{0D108BD9-81ED-4DB2-BD59-A6C34878D82A}">
                    <a16:rowId xmlns:a16="http://schemas.microsoft.com/office/drawing/2014/main" val="1816662150"/>
                  </a:ext>
                </a:extLst>
              </a:tr>
              <a:tr h="370840">
                <a:tc>
                  <a:txBody>
                    <a:bodyPr/>
                    <a:lstStyle/>
                    <a:p>
                      <a:endParaRPr lang="en-US" dirty="0"/>
                    </a:p>
                  </a:txBody>
                  <a:tcPr/>
                </a:tc>
                <a:extLst>
                  <a:ext uri="{0D108BD9-81ED-4DB2-BD59-A6C34878D82A}">
                    <a16:rowId xmlns:a16="http://schemas.microsoft.com/office/drawing/2014/main" val="2609132062"/>
                  </a:ext>
                </a:extLst>
              </a:tr>
              <a:tr h="370840">
                <a:tc>
                  <a:txBody>
                    <a:bodyPr/>
                    <a:lstStyle/>
                    <a:p>
                      <a:endParaRPr lang="en-US" dirty="0"/>
                    </a:p>
                  </a:txBody>
                  <a:tcPr/>
                </a:tc>
                <a:extLst>
                  <a:ext uri="{0D108BD9-81ED-4DB2-BD59-A6C34878D82A}">
                    <a16:rowId xmlns:a16="http://schemas.microsoft.com/office/drawing/2014/main" val="1348420532"/>
                  </a:ext>
                </a:extLst>
              </a:tr>
            </a:tbl>
          </a:graphicData>
        </a:graphic>
      </p:graphicFrame>
      <p:graphicFrame>
        <p:nvGraphicFramePr>
          <p:cNvPr id="10" name="Table 9">
            <a:extLst>
              <a:ext uri="{FF2B5EF4-FFF2-40B4-BE49-F238E27FC236}">
                <a16:creationId xmlns:a16="http://schemas.microsoft.com/office/drawing/2014/main" id="{E4ADEDBB-46E7-4C58-BAE0-571858DA47AA}"/>
              </a:ext>
            </a:extLst>
          </p:cNvPr>
          <p:cNvGraphicFramePr>
            <a:graphicFrameLocks noGrp="1"/>
          </p:cNvGraphicFramePr>
          <p:nvPr>
            <p:extLst>
              <p:ext uri="{D42A27DB-BD31-4B8C-83A1-F6EECF244321}">
                <p14:modId xmlns:p14="http://schemas.microsoft.com/office/powerpoint/2010/main" val="502332939"/>
              </p:ext>
            </p:extLst>
          </p:nvPr>
        </p:nvGraphicFramePr>
        <p:xfrm>
          <a:off x="8201661" y="243652"/>
          <a:ext cx="3331737" cy="1854200"/>
        </p:xfrm>
        <a:graphic>
          <a:graphicData uri="http://schemas.openxmlformats.org/drawingml/2006/table">
            <a:tbl>
              <a:tblPr firstRow="1" bandRow="1">
                <a:tableStyleId>{93296810-A885-4BE3-A3E7-6D5BEEA58F35}</a:tableStyleId>
              </a:tblPr>
              <a:tblGrid>
                <a:gridCol w="3331737">
                  <a:extLst>
                    <a:ext uri="{9D8B030D-6E8A-4147-A177-3AD203B41FA5}">
                      <a16:colId xmlns:a16="http://schemas.microsoft.com/office/drawing/2014/main" val="1239081515"/>
                    </a:ext>
                  </a:extLst>
                </a:gridCol>
              </a:tblGrid>
              <a:tr h="370840">
                <a:tc>
                  <a:txBody>
                    <a:bodyPr/>
                    <a:lstStyle/>
                    <a:p>
                      <a:r>
                        <a:rPr lang="en-US" dirty="0"/>
                        <a:t>Comments</a:t>
                      </a:r>
                    </a:p>
                  </a:txBody>
                  <a:tcPr/>
                </a:tc>
                <a:extLst>
                  <a:ext uri="{0D108BD9-81ED-4DB2-BD59-A6C34878D82A}">
                    <a16:rowId xmlns:a16="http://schemas.microsoft.com/office/drawing/2014/main" val="113833591"/>
                  </a:ext>
                </a:extLst>
              </a:tr>
              <a:tr h="370840">
                <a:tc>
                  <a:txBody>
                    <a:bodyPr/>
                    <a:lstStyle/>
                    <a:p>
                      <a:endParaRPr lang="en-US" dirty="0"/>
                    </a:p>
                  </a:txBody>
                  <a:tcPr/>
                </a:tc>
                <a:extLst>
                  <a:ext uri="{0D108BD9-81ED-4DB2-BD59-A6C34878D82A}">
                    <a16:rowId xmlns:a16="http://schemas.microsoft.com/office/drawing/2014/main" val="3533088817"/>
                  </a:ext>
                </a:extLst>
              </a:tr>
              <a:tr h="370840">
                <a:tc>
                  <a:txBody>
                    <a:bodyPr/>
                    <a:lstStyle/>
                    <a:p>
                      <a:endParaRPr lang="en-US"/>
                    </a:p>
                  </a:txBody>
                  <a:tcPr/>
                </a:tc>
                <a:extLst>
                  <a:ext uri="{0D108BD9-81ED-4DB2-BD59-A6C34878D82A}">
                    <a16:rowId xmlns:a16="http://schemas.microsoft.com/office/drawing/2014/main" val="1816662150"/>
                  </a:ext>
                </a:extLst>
              </a:tr>
              <a:tr h="370840">
                <a:tc>
                  <a:txBody>
                    <a:bodyPr/>
                    <a:lstStyle/>
                    <a:p>
                      <a:endParaRPr lang="en-US" dirty="0"/>
                    </a:p>
                  </a:txBody>
                  <a:tcPr/>
                </a:tc>
                <a:extLst>
                  <a:ext uri="{0D108BD9-81ED-4DB2-BD59-A6C34878D82A}">
                    <a16:rowId xmlns:a16="http://schemas.microsoft.com/office/drawing/2014/main" val="2609132062"/>
                  </a:ext>
                </a:extLst>
              </a:tr>
              <a:tr h="370840">
                <a:tc>
                  <a:txBody>
                    <a:bodyPr/>
                    <a:lstStyle/>
                    <a:p>
                      <a:endParaRPr lang="en-US" dirty="0"/>
                    </a:p>
                  </a:txBody>
                  <a:tcPr/>
                </a:tc>
                <a:extLst>
                  <a:ext uri="{0D108BD9-81ED-4DB2-BD59-A6C34878D82A}">
                    <a16:rowId xmlns:a16="http://schemas.microsoft.com/office/drawing/2014/main" val="1348420532"/>
                  </a:ext>
                </a:extLst>
              </a:tr>
            </a:tbl>
          </a:graphicData>
        </a:graphic>
      </p:graphicFrame>
      <p:graphicFrame>
        <p:nvGraphicFramePr>
          <p:cNvPr id="21" name="Table 20">
            <a:extLst>
              <a:ext uri="{FF2B5EF4-FFF2-40B4-BE49-F238E27FC236}">
                <a16:creationId xmlns:a16="http://schemas.microsoft.com/office/drawing/2014/main" id="{500EE714-48E1-4FE8-A56E-09F93C10FFE1}"/>
              </a:ext>
            </a:extLst>
          </p:cNvPr>
          <p:cNvGraphicFramePr>
            <a:graphicFrameLocks noGrp="1"/>
          </p:cNvGraphicFramePr>
          <p:nvPr>
            <p:extLst>
              <p:ext uri="{D42A27DB-BD31-4B8C-83A1-F6EECF244321}">
                <p14:modId xmlns:p14="http://schemas.microsoft.com/office/powerpoint/2010/main" val="2368753482"/>
              </p:ext>
            </p:extLst>
          </p:nvPr>
        </p:nvGraphicFramePr>
        <p:xfrm>
          <a:off x="8201661" y="2355249"/>
          <a:ext cx="3331737" cy="1854200"/>
        </p:xfrm>
        <a:graphic>
          <a:graphicData uri="http://schemas.openxmlformats.org/drawingml/2006/table">
            <a:tbl>
              <a:tblPr firstRow="1" bandRow="1">
                <a:tableStyleId>{93296810-A885-4BE3-A3E7-6D5BEEA58F35}</a:tableStyleId>
              </a:tblPr>
              <a:tblGrid>
                <a:gridCol w="3331737">
                  <a:extLst>
                    <a:ext uri="{9D8B030D-6E8A-4147-A177-3AD203B41FA5}">
                      <a16:colId xmlns:a16="http://schemas.microsoft.com/office/drawing/2014/main" val="1239081515"/>
                    </a:ext>
                  </a:extLst>
                </a:gridCol>
              </a:tblGrid>
              <a:tr h="370840">
                <a:tc>
                  <a:txBody>
                    <a:bodyPr/>
                    <a:lstStyle/>
                    <a:p>
                      <a:r>
                        <a:rPr lang="en-US" dirty="0"/>
                        <a:t>Libraries</a:t>
                      </a:r>
                    </a:p>
                  </a:txBody>
                  <a:tcPr/>
                </a:tc>
                <a:extLst>
                  <a:ext uri="{0D108BD9-81ED-4DB2-BD59-A6C34878D82A}">
                    <a16:rowId xmlns:a16="http://schemas.microsoft.com/office/drawing/2014/main" val="113833591"/>
                  </a:ext>
                </a:extLst>
              </a:tr>
              <a:tr h="370840">
                <a:tc>
                  <a:txBody>
                    <a:bodyPr/>
                    <a:lstStyle/>
                    <a:p>
                      <a:endParaRPr lang="en-US" dirty="0"/>
                    </a:p>
                  </a:txBody>
                  <a:tcPr/>
                </a:tc>
                <a:extLst>
                  <a:ext uri="{0D108BD9-81ED-4DB2-BD59-A6C34878D82A}">
                    <a16:rowId xmlns:a16="http://schemas.microsoft.com/office/drawing/2014/main" val="3533088817"/>
                  </a:ext>
                </a:extLst>
              </a:tr>
              <a:tr h="370840">
                <a:tc>
                  <a:txBody>
                    <a:bodyPr/>
                    <a:lstStyle/>
                    <a:p>
                      <a:endParaRPr lang="en-US"/>
                    </a:p>
                  </a:txBody>
                  <a:tcPr/>
                </a:tc>
                <a:extLst>
                  <a:ext uri="{0D108BD9-81ED-4DB2-BD59-A6C34878D82A}">
                    <a16:rowId xmlns:a16="http://schemas.microsoft.com/office/drawing/2014/main" val="1816662150"/>
                  </a:ext>
                </a:extLst>
              </a:tr>
              <a:tr h="370840">
                <a:tc>
                  <a:txBody>
                    <a:bodyPr/>
                    <a:lstStyle/>
                    <a:p>
                      <a:endParaRPr lang="en-US" dirty="0"/>
                    </a:p>
                  </a:txBody>
                  <a:tcPr/>
                </a:tc>
                <a:extLst>
                  <a:ext uri="{0D108BD9-81ED-4DB2-BD59-A6C34878D82A}">
                    <a16:rowId xmlns:a16="http://schemas.microsoft.com/office/drawing/2014/main" val="2609132062"/>
                  </a:ext>
                </a:extLst>
              </a:tr>
              <a:tr h="370840">
                <a:tc>
                  <a:txBody>
                    <a:bodyPr/>
                    <a:lstStyle/>
                    <a:p>
                      <a:endParaRPr lang="en-US" dirty="0"/>
                    </a:p>
                  </a:txBody>
                  <a:tcPr/>
                </a:tc>
                <a:extLst>
                  <a:ext uri="{0D108BD9-81ED-4DB2-BD59-A6C34878D82A}">
                    <a16:rowId xmlns:a16="http://schemas.microsoft.com/office/drawing/2014/main" val="1348420532"/>
                  </a:ext>
                </a:extLst>
              </a:tr>
            </a:tbl>
          </a:graphicData>
        </a:graphic>
      </p:graphicFrame>
      <p:graphicFrame>
        <p:nvGraphicFramePr>
          <p:cNvPr id="23" name="Table 22">
            <a:extLst>
              <a:ext uri="{FF2B5EF4-FFF2-40B4-BE49-F238E27FC236}">
                <a16:creationId xmlns:a16="http://schemas.microsoft.com/office/drawing/2014/main" id="{55BDC9D6-5197-4696-A6C3-E241FDCD10FC}"/>
              </a:ext>
            </a:extLst>
          </p:cNvPr>
          <p:cNvGraphicFramePr>
            <a:graphicFrameLocks noGrp="1"/>
          </p:cNvGraphicFramePr>
          <p:nvPr>
            <p:extLst>
              <p:ext uri="{D42A27DB-BD31-4B8C-83A1-F6EECF244321}">
                <p14:modId xmlns:p14="http://schemas.microsoft.com/office/powerpoint/2010/main" val="1150392609"/>
              </p:ext>
            </p:extLst>
          </p:nvPr>
        </p:nvGraphicFramePr>
        <p:xfrm>
          <a:off x="8201660" y="4603729"/>
          <a:ext cx="3331737" cy="2123440"/>
        </p:xfrm>
        <a:graphic>
          <a:graphicData uri="http://schemas.openxmlformats.org/drawingml/2006/table">
            <a:tbl>
              <a:tblPr firstRow="1" bandRow="1">
                <a:tableStyleId>{93296810-A885-4BE3-A3E7-6D5BEEA58F35}</a:tableStyleId>
              </a:tblPr>
              <a:tblGrid>
                <a:gridCol w="3331737">
                  <a:extLst>
                    <a:ext uri="{9D8B030D-6E8A-4147-A177-3AD203B41FA5}">
                      <a16:colId xmlns:a16="http://schemas.microsoft.com/office/drawing/2014/main" val="1239081515"/>
                    </a:ext>
                  </a:extLst>
                </a:gridCol>
              </a:tblGrid>
              <a:tr h="370840">
                <a:tc>
                  <a:txBody>
                    <a:bodyPr/>
                    <a:lstStyle/>
                    <a:p>
                      <a:r>
                        <a:rPr lang="en-US" dirty="0"/>
                        <a:t>Coding Standards (Variable Naming)</a:t>
                      </a:r>
                    </a:p>
                  </a:txBody>
                  <a:tcPr/>
                </a:tc>
                <a:extLst>
                  <a:ext uri="{0D108BD9-81ED-4DB2-BD59-A6C34878D82A}">
                    <a16:rowId xmlns:a16="http://schemas.microsoft.com/office/drawing/2014/main" val="113833591"/>
                  </a:ext>
                </a:extLst>
              </a:tr>
              <a:tr h="370840">
                <a:tc>
                  <a:txBody>
                    <a:bodyPr/>
                    <a:lstStyle/>
                    <a:p>
                      <a:endParaRPr lang="en-US" dirty="0"/>
                    </a:p>
                  </a:txBody>
                  <a:tcPr/>
                </a:tc>
                <a:extLst>
                  <a:ext uri="{0D108BD9-81ED-4DB2-BD59-A6C34878D82A}">
                    <a16:rowId xmlns:a16="http://schemas.microsoft.com/office/drawing/2014/main" val="3533088817"/>
                  </a:ext>
                </a:extLst>
              </a:tr>
              <a:tr h="370840">
                <a:tc>
                  <a:txBody>
                    <a:bodyPr/>
                    <a:lstStyle/>
                    <a:p>
                      <a:endParaRPr lang="en-US"/>
                    </a:p>
                  </a:txBody>
                  <a:tcPr/>
                </a:tc>
                <a:extLst>
                  <a:ext uri="{0D108BD9-81ED-4DB2-BD59-A6C34878D82A}">
                    <a16:rowId xmlns:a16="http://schemas.microsoft.com/office/drawing/2014/main" val="1816662150"/>
                  </a:ext>
                </a:extLst>
              </a:tr>
              <a:tr h="370840">
                <a:tc>
                  <a:txBody>
                    <a:bodyPr/>
                    <a:lstStyle/>
                    <a:p>
                      <a:endParaRPr lang="en-US" dirty="0"/>
                    </a:p>
                  </a:txBody>
                  <a:tcPr/>
                </a:tc>
                <a:extLst>
                  <a:ext uri="{0D108BD9-81ED-4DB2-BD59-A6C34878D82A}">
                    <a16:rowId xmlns:a16="http://schemas.microsoft.com/office/drawing/2014/main" val="2609132062"/>
                  </a:ext>
                </a:extLst>
              </a:tr>
              <a:tr h="370840">
                <a:tc>
                  <a:txBody>
                    <a:bodyPr/>
                    <a:lstStyle/>
                    <a:p>
                      <a:endParaRPr lang="en-US" dirty="0"/>
                    </a:p>
                  </a:txBody>
                  <a:tcPr/>
                </a:tc>
                <a:extLst>
                  <a:ext uri="{0D108BD9-81ED-4DB2-BD59-A6C34878D82A}">
                    <a16:rowId xmlns:a16="http://schemas.microsoft.com/office/drawing/2014/main" val="1348420532"/>
                  </a:ext>
                </a:extLst>
              </a:tr>
            </a:tbl>
          </a:graphicData>
        </a:graphic>
      </p:graphicFrame>
      <p:pic>
        <p:nvPicPr>
          <p:cNvPr id="25" name="Picture 24">
            <a:extLst>
              <a:ext uri="{FF2B5EF4-FFF2-40B4-BE49-F238E27FC236}">
                <a16:creationId xmlns:a16="http://schemas.microsoft.com/office/drawing/2014/main" id="{510908C2-6D5F-4046-8BE2-DDE2884EEFEC}"/>
              </a:ext>
            </a:extLst>
          </p:cNvPr>
          <p:cNvPicPr>
            <a:picLocks noChangeAspect="1"/>
          </p:cNvPicPr>
          <p:nvPr/>
        </p:nvPicPr>
        <p:blipFill>
          <a:blip r:embed="rId2"/>
          <a:stretch>
            <a:fillRect/>
          </a:stretch>
        </p:blipFill>
        <p:spPr>
          <a:xfrm>
            <a:off x="9387840" y="-13745"/>
            <a:ext cx="2804160" cy="169829"/>
          </a:xfrm>
          <a:prstGeom prst="rect">
            <a:avLst/>
          </a:prstGeom>
        </p:spPr>
      </p:pic>
    </p:spTree>
    <p:extLst>
      <p:ext uri="{BB962C8B-B14F-4D97-AF65-F5344CB8AC3E}">
        <p14:creationId xmlns:p14="http://schemas.microsoft.com/office/powerpoint/2010/main" val="4081287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8EAD8-A9C2-4355-B181-F2E51C24344E}"/>
              </a:ext>
            </a:extLst>
          </p:cNvPr>
          <p:cNvSpPr>
            <a:spLocks noGrp="1"/>
          </p:cNvSpPr>
          <p:nvPr>
            <p:ph type="title"/>
          </p:nvPr>
        </p:nvSpPr>
        <p:spPr/>
        <p:txBody>
          <a:bodyPr/>
          <a:lstStyle/>
          <a:p>
            <a:r>
              <a:rPr lang="en-US" dirty="0"/>
              <a:t>Review</a:t>
            </a:r>
          </a:p>
        </p:txBody>
      </p:sp>
      <p:sp>
        <p:nvSpPr>
          <p:cNvPr id="4" name="Content Placeholder 3">
            <a:extLst>
              <a:ext uri="{FF2B5EF4-FFF2-40B4-BE49-F238E27FC236}">
                <a16:creationId xmlns:a16="http://schemas.microsoft.com/office/drawing/2014/main" id="{F50282CE-BEF1-4D89-A12C-73A49D06CBFE}"/>
              </a:ext>
            </a:extLst>
          </p:cNvPr>
          <p:cNvSpPr>
            <a:spLocks noGrp="1"/>
          </p:cNvSpPr>
          <p:nvPr>
            <p:ph sz="half" idx="1"/>
          </p:nvPr>
        </p:nvSpPr>
        <p:spPr/>
        <p:txBody>
          <a:bodyPr>
            <a:normAutofit fontScale="70000" lnSpcReduction="20000"/>
          </a:bodyPr>
          <a:lstStyle/>
          <a:p>
            <a:r>
              <a:rPr lang="en-US" dirty="0"/>
              <a:t>What do we know about?</a:t>
            </a:r>
          </a:p>
          <a:p>
            <a:pPr lvl="1"/>
            <a:r>
              <a:rPr lang="en-US" dirty="0"/>
              <a:t>Displaying things to the screen?</a:t>
            </a:r>
          </a:p>
          <a:p>
            <a:pPr lvl="1"/>
            <a:r>
              <a:rPr lang="en-US" dirty="0"/>
              <a:t>Getting input from the user?</a:t>
            </a:r>
          </a:p>
          <a:p>
            <a:pPr lvl="1"/>
            <a:r>
              <a:rPr lang="en-US" dirty="0"/>
              <a:t>Strings</a:t>
            </a:r>
          </a:p>
          <a:p>
            <a:pPr lvl="1"/>
            <a:r>
              <a:rPr lang="en-US" dirty="0"/>
              <a:t>Integers</a:t>
            </a:r>
          </a:p>
          <a:p>
            <a:pPr lvl="1"/>
            <a:r>
              <a:rPr lang="en-US" dirty="0"/>
              <a:t>Floats</a:t>
            </a:r>
          </a:p>
          <a:p>
            <a:pPr lvl="1"/>
            <a:r>
              <a:rPr lang="en-US" dirty="0"/>
              <a:t>Libraries</a:t>
            </a:r>
          </a:p>
          <a:p>
            <a:pPr lvl="1"/>
            <a:r>
              <a:rPr lang="en-US" dirty="0"/>
              <a:t>Comments</a:t>
            </a:r>
          </a:p>
          <a:p>
            <a:pPr lvl="1"/>
            <a:r>
              <a:rPr lang="en-US" dirty="0"/>
              <a:t>Variable Names</a:t>
            </a:r>
          </a:p>
        </p:txBody>
      </p:sp>
      <p:sp>
        <p:nvSpPr>
          <p:cNvPr id="5" name="Content Placeholder 4">
            <a:extLst>
              <a:ext uri="{FF2B5EF4-FFF2-40B4-BE49-F238E27FC236}">
                <a16:creationId xmlns:a16="http://schemas.microsoft.com/office/drawing/2014/main" id="{91C4194C-93D7-445A-9964-54188D85AA4F}"/>
              </a:ext>
            </a:extLst>
          </p:cNvPr>
          <p:cNvSpPr>
            <a:spLocks noGrp="1"/>
          </p:cNvSpPr>
          <p:nvPr>
            <p:ph sz="half" idx="2"/>
          </p:nvPr>
        </p:nvSpPr>
        <p:spPr>
          <a:xfrm>
            <a:off x="6172200" y="365124"/>
            <a:ext cx="5181600" cy="6492875"/>
          </a:xfrm>
        </p:spPr>
        <p:txBody>
          <a:bodyPr>
            <a:normAutofit fontScale="70000" lnSpcReduction="20000"/>
          </a:bodyPr>
          <a:lstStyle/>
          <a:p>
            <a:r>
              <a:rPr lang="en-US" dirty="0"/>
              <a:t>Output</a:t>
            </a:r>
          </a:p>
          <a:p>
            <a:pPr lvl="1"/>
            <a:r>
              <a:rPr lang="en-US" dirty="0"/>
              <a:t>print (&lt;string&gt;)</a:t>
            </a:r>
          </a:p>
          <a:p>
            <a:pPr lvl="1"/>
            <a:r>
              <a:rPr lang="en-US" dirty="0"/>
              <a:t>print (“….{}”.format(&lt;var&gt;))</a:t>
            </a:r>
          </a:p>
          <a:p>
            <a:pPr lvl="1"/>
            <a:r>
              <a:rPr lang="en-US" dirty="0"/>
              <a:t>print (f”…{&lt;var&gt;})</a:t>
            </a:r>
          </a:p>
          <a:p>
            <a:r>
              <a:rPr lang="en-US" dirty="0"/>
              <a:t>Input</a:t>
            </a:r>
          </a:p>
          <a:p>
            <a:pPr lvl="1"/>
            <a:r>
              <a:rPr lang="en-US" dirty="0"/>
              <a:t>Var = input(&lt;string&gt;)</a:t>
            </a:r>
          </a:p>
          <a:p>
            <a:r>
              <a:rPr lang="en-US" dirty="0"/>
              <a:t>&lt;Strings&gt;</a:t>
            </a:r>
          </a:p>
          <a:p>
            <a:pPr lvl="1"/>
            <a:r>
              <a:rPr lang="en-US" dirty="0"/>
              <a:t>+</a:t>
            </a:r>
          </a:p>
          <a:p>
            <a:pPr lvl="1"/>
            <a:r>
              <a:rPr lang="en-US" dirty="0"/>
              <a:t>str(&lt;var&gt;)</a:t>
            </a:r>
          </a:p>
          <a:p>
            <a:pPr lvl="1"/>
            <a:r>
              <a:rPr lang="en-US" dirty="0"/>
              <a:t>Functions: .capitalize, .lower, .upper, .title, .count</a:t>
            </a:r>
          </a:p>
          <a:p>
            <a:r>
              <a:rPr lang="en-US" dirty="0"/>
              <a:t>Integers</a:t>
            </a:r>
          </a:p>
          <a:p>
            <a:pPr lvl="1"/>
            <a:r>
              <a:rPr lang="en-US" dirty="0"/>
              <a:t>+, operators (add, sub, </a:t>
            </a:r>
            <a:r>
              <a:rPr lang="en-US" dirty="0" err="1"/>
              <a:t>mult</a:t>
            </a:r>
            <a:r>
              <a:rPr lang="en-US" dirty="0"/>
              <a:t>, div, whole, </a:t>
            </a:r>
            <a:r>
              <a:rPr lang="en-US" dirty="0" err="1"/>
              <a:t>remainer</a:t>
            </a:r>
            <a:r>
              <a:rPr lang="en-US" dirty="0"/>
              <a:t>, exp</a:t>
            </a:r>
          </a:p>
          <a:p>
            <a:pPr lvl="1"/>
            <a:r>
              <a:rPr lang="en-US" dirty="0"/>
              <a:t>int(&lt;var&gt;)</a:t>
            </a:r>
          </a:p>
          <a:p>
            <a:r>
              <a:rPr lang="en-US" dirty="0"/>
              <a:t>Floats</a:t>
            </a:r>
          </a:p>
          <a:p>
            <a:pPr lvl="1"/>
            <a:r>
              <a:rPr lang="en-US" dirty="0"/>
              <a:t>+, operators (</a:t>
            </a:r>
          </a:p>
          <a:p>
            <a:pPr lvl="1"/>
            <a:r>
              <a:rPr lang="en-US" dirty="0"/>
              <a:t>float(&lt;var&gt;)</a:t>
            </a:r>
          </a:p>
          <a:p>
            <a:r>
              <a:rPr lang="en-US" dirty="0"/>
              <a:t>Libraries - import</a:t>
            </a:r>
          </a:p>
          <a:p>
            <a:pPr lvl="1"/>
            <a:r>
              <a:rPr lang="en-US" dirty="0"/>
              <a:t>Math: ceil, floor, exp, sin</a:t>
            </a:r>
          </a:p>
          <a:p>
            <a:r>
              <a:rPr lang="en-US" dirty="0"/>
              <a:t>Comments</a:t>
            </a:r>
          </a:p>
          <a:p>
            <a:pPr lvl="1"/>
            <a:r>
              <a:rPr lang="en-US" dirty="0"/>
              <a:t>In-line, block, </a:t>
            </a:r>
          </a:p>
          <a:p>
            <a:r>
              <a:rPr lang="en-US" dirty="0"/>
              <a:t>Variable Name</a:t>
            </a:r>
          </a:p>
          <a:p>
            <a:pPr lvl="1"/>
            <a:r>
              <a:rPr lang="en-US" dirty="0"/>
              <a:t>underscore</a:t>
            </a:r>
          </a:p>
        </p:txBody>
      </p:sp>
    </p:spTree>
    <p:extLst>
      <p:ext uri="{BB962C8B-B14F-4D97-AF65-F5344CB8AC3E}">
        <p14:creationId xmlns:p14="http://schemas.microsoft.com/office/powerpoint/2010/main" val="3922857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443DF-3230-4AA9-9732-7BD1406B5E40}"/>
              </a:ext>
            </a:extLst>
          </p:cNvPr>
          <p:cNvSpPr>
            <a:spLocks noGrp="1"/>
          </p:cNvSpPr>
          <p:nvPr>
            <p:ph type="title"/>
          </p:nvPr>
        </p:nvSpPr>
        <p:spPr>
          <a:xfrm>
            <a:off x="762001" y="803325"/>
            <a:ext cx="5314536" cy="1325563"/>
          </a:xfrm>
        </p:spPr>
        <p:txBody>
          <a:bodyPr>
            <a:normAutofit/>
          </a:bodyPr>
          <a:lstStyle/>
          <a:p>
            <a:r>
              <a:rPr lang="en-US"/>
              <a:t>Prepare</a:t>
            </a:r>
            <a:endParaRPr lang="en-US" dirty="0"/>
          </a:p>
        </p:txBody>
      </p:sp>
      <p:sp>
        <p:nvSpPr>
          <p:cNvPr id="3" name="Content Placeholder 2">
            <a:extLst>
              <a:ext uri="{FF2B5EF4-FFF2-40B4-BE49-F238E27FC236}">
                <a16:creationId xmlns:a16="http://schemas.microsoft.com/office/drawing/2014/main" id="{D3F2A6F4-C934-4E91-8ACC-A01AE1BE9DDE}"/>
              </a:ext>
            </a:extLst>
          </p:cNvPr>
          <p:cNvSpPr>
            <a:spLocks noGrp="1"/>
          </p:cNvSpPr>
          <p:nvPr>
            <p:ph idx="1"/>
          </p:nvPr>
        </p:nvSpPr>
        <p:spPr>
          <a:xfrm>
            <a:off x="762000" y="2279018"/>
            <a:ext cx="5314543" cy="3375920"/>
          </a:xfrm>
        </p:spPr>
        <p:txBody>
          <a:bodyPr anchor="t">
            <a:normAutofit/>
          </a:bodyPr>
          <a:lstStyle/>
          <a:p>
            <a:r>
              <a:rPr lang="en-US" sz="4000" dirty="0"/>
              <a:t>Kahoot Quiz: cse110-05-2 Conditionals</a:t>
            </a:r>
            <a:endParaRPr lang="en-US" sz="4000" b="1" dirty="0"/>
          </a:p>
          <a:p>
            <a:endParaRPr lang="en-US" sz="1800" dirty="0"/>
          </a:p>
        </p:txBody>
      </p:sp>
      <p:sp>
        <p:nvSpPr>
          <p:cNvPr id="2052" name="Freeform: Shape 70">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0" name="Picture 2" descr="How To Create A Kahoot!: Step By Step">
            <a:extLst>
              <a:ext uri="{FF2B5EF4-FFF2-40B4-BE49-F238E27FC236}">
                <a16:creationId xmlns:a16="http://schemas.microsoft.com/office/drawing/2014/main" id="{AA43D40A-A1C4-4CF1-8D65-17135EB3BD0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274" r="22687" b="-1"/>
          <a:stretch/>
        </p:blipFill>
        <p:spPr bwMode="auto">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22325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22865-36E0-495D-82AC-9696B14D5F84}"/>
              </a:ext>
            </a:extLst>
          </p:cNvPr>
          <p:cNvSpPr>
            <a:spLocks noGrp="1"/>
          </p:cNvSpPr>
          <p:nvPr>
            <p:ph type="title"/>
          </p:nvPr>
        </p:nvSpPr>
        <p:spPr/>
        <p:txBody>
          <a:bodyPr/>
          <a:lstStyle/>
          <a:p>
            <a:endParaRPr lang="en-US"/>
          </a:p>
        </p:txBody>
      </p:sp>
      <p:pic>
        <p:nvPicPr>
          <p:cNvPr id="5" name="Content Placeholder 4" descr="A picture containing text, person, crowd&#10;&#10;Description automatically generated">
            <a:extLst>
              <a:ext uri="{FF2B5EF4-FFF2-40B4-BE49-F238E27FC236}">
                <a16:creationId xmlns:a16="http://schemas.microsoft.com/office/drawing/2014/main" id="{CE7104BF-FC4F-4038-936D-B02E6437727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9561" y="1792575"/>
            <a:ext cx="3481070" cy="4351338"/>
          </a:xfrm>
        </p:spPr>
      </p:pic>
      <p:pic>
        <p:nvPicPr>
          <p:cNvPr id="7" name="Picture 6">
            <a:extLst>
              <a:ext uri="{FF2B5EF4-FFF2-40B4-BE49-F238E27FC236}">
                <a16:creationId xmlns:a16="http://schemas.microsoft.com/office/drawing/2014/main" id="{97662097-4BF3-46EF-947F-2FD3CC90B8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6963" y="131933"/>
            <a:ext cx="4455037" cy="4038063"/>
          </a:xfrm>
          <a:prstGeom prst="rect">
            <a:avLst/>
          </a:prstGeom>
        </p:spPr>
      </p:pic>
      <p:pic>
        <p:nvPicPr>
          <p:cNvPr id="9" name="Picture 8" descr="A picture containing text, person, indoor, laying&#10;&#10;Description automatically generated">
            <a:extLst>
              <a:ext uri="{FF2B5EF4-FFF2-40B4-BE49-F238E27FC236}">
                <a16:creationId xmlns:a16="http://schemas.microsoft.com/office/drawing/2014/main" id="{AAF040A8-BDDA-43A2-8D6E-850915ABBB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18403" y="2855741"/>
            <a:ext cx="3804871" cy="3804871"/>
          </a:xfrm>
          <a:prstGeom prst="rect">
            <a:avLst/>
          </a:prstGeom>
        </p:spPr>
      </p:pic>
    </p:spTree>
    <p:extLst>
      <p:ext uri="{BB962C8B-B14F-4D97-AF65-F5344CB8AC3E}">
        <p14:creationId xmlns:p14="http://schemas.microsoft.com/office/powerpoint/2010/main" val="3853952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32">
            <a:extLst>
              <a:ext uri="{FF2B5EF4-FFF2-40B4-BE49-F238E27FC236}">
                <a16:creationId xmlns:a16="http://schemas.microsoft.com/office/drawing/2014/main" id="{6FBDFA86-51D3-4729-B154-796918372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88521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2F069D-CB3F-455C-945B-6B2DEC2C3B83}"/>
              </a:ext>
            </a:extLst>
          </p:cNvPr>
          <p:cNvSpPr>
            <a:spLocks noGrp="1"/>
          </p:cNvSpPr>
          <p:nvPr>
            <p:ph type="title"/>
          </p:nvPr>
        </p:nvSpPr>
        <p:spPr>
          <a:xfrm>
            <a:off x="1024129" y="585216"/>
            <a:ext cx="5062511" cy="1499616"/>
          </a:xfrm>
        </p:spPr>
        <p:txBody>
          <a:bodyPr vert="horz" lIns="91440" tIns="45720" rIns="91440" bIns="45720" rtlCol="0" anchor="ctr">
            <a:normAutofit/>
          </a:bodyPr>
          <a:lstStyle/>
          <a:p>
            <a:r>
              <a:rPr lang="en-US" kern="1200" dirty="0">
                <a:solidFill>
                  <a:srgbClr val="FFFFFF"/>
                </a:solidFill>
                <a:latin typeface="+mj-lt"/>
                <a:ea typeface="+mj-ea"/>
                <a:cs typeface="+mj-cs"/>
              </a:rPr>
              <a:t>Prepare</a:t>
            </a:r>
          </a:p>
        </p:txBody>
      </p:sp>
      <p:cxnSp>
        <p:nvCxnSpPr>
          <p:cNvPr id="60" name="Straight Connector 34">
            <a:extLst>
              <a:ext uri="{FF2B5EF4-FFF2-40B4-BE49-F238E27FC236}">
                <a16:creationId xmlns:a16="http://schemas.microsoft.com/office/drawing/2014/main" id="{0F1CE7C6-BE91-42A7-9214-F33FD918C3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AEB9260-E52E-4330-937D-6BB35FD6AB04}"/>
              </a:ext>
            </a:extLst>
          </p:cNvPr>
          <p:cNvSpPr>
            <a:spLocks noGrp="1"/>
          </p:cNvSpPr>
          <p:nvPr>
            <p:ph sz="half" idx="1"/>
          </p:nvPr>
        </p:nvSpPr>
        <p:spPr>
          <a:xfrm>
            <a:off x="1024129" y="2286000"/>
            <a:ext cx="5081232" cy="3931920"/>
          </a:xfrm>
        </p:spPr>
        <p:txBody>
          <a:bodyPr vert="horz" lIns="91440" tIns="45720" rIns="91440" bIns="45720" rtlCol="0">
            <a:normAutofit lnSpcReduction="10000"/>
          </a:bodyPr>
          <a:lstStyle/>
          <a:p>
            <a:r>
              <a:rPr lang="en-US" sz="1800" dirty="0">
                <a:solidFill>
                  <a:srgbClr val="FFFFFF"/>
                </a:solidFill>
              </a:rPr>
              <a:t>Questions about </a:t>
            </a:r>
          </a:p>
          <a:p>
            <a:pPr lvl="1"/>
            <a:r>
              <a:rPr lang="en-US" sz="1800" dirty="0">
                <a:solidFill>
                  <a:srgbClr val="FFFFFF"/>
                </a:solidFill>
              </a:rPr>
              <a:t>Conditional Statement</a:t>
            </a:r>
          </a:p>
          <a:p>
            <a:pPr lvl="2"/>
            <a:r>
              <a:rPr lang="en-US" sz="1400" b="1" dirty="0">
                <a:solidFill>
                  <a:srgbClr val="FFFFFF"/>
                </a:solidFill>
              </a:rPr>
              <a:t>if</a:t>
            </a:r>
            <a:r>
              <a:rPr lang="en-US" sz="1400" dirty="0">
                <a:solidFill>
                  <a:srgbClr val="FFFFFF"/>
                </a:solidFill>
              </a:rPr>
              <a:t> &lt;condition&gt; : </a:t>
            </a:r>
            <a:r>
              <a:rPr lang="en-US" sz="1400" dirty="0" err="1">
                <a:solidFill>
                  <a:srgbClr val="FFFFFF"/>
                </a:solidFill>
              </a:rPr>
              <a:t>then_stuff_goes_here</a:t>
            </a:r>
            <a:endParaRPr lang="en-US" sz="1400" dirty="0">
              <a:solidFill>
                <a:srgbClr val="FFFFFF"/>
              </a:solidFill>
            </a:endParaRPr>
          </a:p>
          <a:p>
            <a:pPr lvl="2"/>
            <a:r>
              <a:rPr lang="en-US" sz="1400" b="1" dirty="0">
                <a:solidFill>
                  <a:srgbClr val="FFFFFF"/>
                </a:solidFill>
              </a:rPr>
              <a:t>else</a:t>
            </a:r>
            <a:r>
              <a:rPr lang="en-US" sz="1400" dirty="0">
                <a:solidFill>
                  <a:srgbClr val="FFFFFF"/>
                </a:solidFill>
              </a:rPr>
              <a:t>:  </a:t>
            </a:r>
            <a:r>
              <a:rPr lang="en-US" sz="1400" dirty="0" err="1">
                <a:solidFill>
                  <a:srgbClr val="FFFFFF"/>
                </a:solidFill>
              </a:rPr>
              <a:t>then_stuff_goes_here</a:t>
            </a:r>
            <a:endParaRPr lang="en-US" sz="1400" dirty="0">
              <a:solidFill>
                <a:srgbClr val="FFFFFF"/>
              </a:solidFill>
            </a:endParaRPr>
          </a:p>
          <a:p>
            <a:pPr lvl="2"/>
            <a:endParaRPr lang="en-US" sz="1400" dirty="0">
              <a:solidFill>
                <a:srgbClr val="FFFFFF"/>
              </a:solidFill>
            </a:endParaRPr>
          </a:p>
          <a:p>
            <a:pPr lvl="2"/>
            <a:r>
              <a:rPr lang="en-US" sz="1400" b="1" dirty="0">
                <a:solidFill>
                  <a:srgbClr val="FFFFFF"/>
                </a:solidFill>
              </a:rPr>
              <a:t>if</a:t>
            </a:r>
            <a:r>
              <a:rPr lang="en-US" sz="1400" dirty="0">
                <a:solidFill>
                  <a:srgbClr val="FFFFFF"/>
                </a:solidFill>
              </a:rPr>
              <a:t> &lt;condition&gt; : </a:t>
            </a:r>
            <a:r>
              <a:rPr lang="en-US" sz="1400" dirty="0" err="1">
                <a:solidFill>
                  <a:srgbClr val="FFFFFF"/>
                </a:solidFill>
              </a:rPr>
              <a:t>then_stuff_goes_here</a:t>
            </a:r>
            <a:endParaRPr lang="en-US" sz="1400" dirty="0">
              <a:solidFill>
                <a:srgbClr val="FFFFFF"/>
              </a:solidFill>
            </a:endParaRPr>
          </a:p>
          <a:p>
            <a:pPr lvl="2"/>
            <a:r>
              <a:rPr lang="en-US" sz="1400" b="1" dirty="0" err="1">
                <a:solidFill>
                  <a:srgbClr val="FFFFFF"/>
                </a:solidFill>
              </a:rPr>
              <a:t>elif</a:t>
            </a:r>
            <a:r>
              <a:rPr lang="en-US" sz="1400" dirty="0">
                <a:solidFill>
                  <a:srgbClr val="FFFFFF"/>
                </a:solidFill>
              </a:rPr>
              <a:t> &lt;condition&gt; : </a:t>
            </a:r>
            <a:r>
              <a:rPr lang="en-US" sz="1400" dirty="0" err="1">
                <a:solidFill>
                  <a:srgbClr val="FFFFFF"/>
                </a:solidFill>
              </a:rPr>
              <a:t>then_stuff_goes_here</a:t>
            </a:r>
            <a:r>
              <a:rPr lang="en-US" sz="1400" dirty="0">
                <a:solidFill>
                  <a:srgbClr val="FFFFFF"/>
                </a:solidFill>
              </a:rPr>
              <a:t>*</a:t>
            </a:r>
          </a:p>
          <a:p>
            <a:pPr lvl="2"/>
            <a:r>
              <a:rPr lang="en-US" sz="1400" b="1" dirty="0">
                <a:solidFill>
                  <a:srgbClr val="FFFFFF"/>
                </a:solidFill>
              </a:rPr>
              <a:t>else</a:t>
            </a:r>
            <a:r>
              <a:rPr lang="en-US" sz="1400" dirty="0">
                <a:solidFill>
                  <a:srgbClr val="FFFFFF"/>
                </a:solidFill>
              </a:rPr>
              <a:t>:  </a:t>
            </a:r>
            <a:r>
              <a:rPr lang="en-US" sz="1400" dirty="0" err="1">
                <a:solidFill>
                  <a:srgbClr val="FFFFFF"/>
                </a:solidFill>
              </a:rPr>
              <a:t>then_stuff_goes_here</a:t>
            </a:r>
            <a:endParaRPr lang="en-US" sz="1400" dirty="0">
              <a:solidFill>
                <a:srgbClr val="FFFFFF"/>
              </a:solidFill>
            </a:endParaRPr>
          </a:p>
          <a:p>
            <a:pPr lvl="1"/>
            <a:r>
              <a:rPr lang="en-US" sz="1800" dirty="0">
                <a:solidFill>
                  <a:srgbClr val="FFFFFF"/>
                </a:solidFill>
              </a:rPr>
              <a:t>Conditions</a:t>
            </a:r>
          </a:p>
          <a:p>
            <a:pPr lvl="2"/>
            <a:r>
              <a:rPr lang="en-US" sz="1400" dirty="0">
                <a:solidFill>
                  <a:srgbClr val="FFFFFF"/>
                </a:solidFill>
              </a:rPr>
              <a:t>True or False equation</a:t>
            </a:r>
          </a:p>
          <a:p>
            <a:pPr lvl="2"/>
            <a:r>
              <a:rPr lang="en-US" sz="1400" dirty="0">
                <a:solidFill>
                  <a:srgbClr val="FFFFFF"/>
                </a:solidFill>
              </a:rPr>
              <a:t>== 	equivalent, not assign (=)</a:t>
            </a:r>
          </a:p>
          <a:p>
            <a:pPr lvl="3"/>
            <a:r>
              <a:rPr lang="en-US" sz="1200" dirty="0">
                <a:solidFill>
                  <a:srgbClr val="FFFFFF"/>
                </a:solidFill>
              </a:rPr>
              <a:t>Works for strings, but remember case</a:t>
            </a:r>
          </a:p>
          <a:p>
            <a:pPr lvl="2"/>
            <a:r>
              <a:rPr lang="en-US" sz="1400" dirty="0">
                <a:solidFill>
                  <a:srgbClr val="FFFFFF"/>
                </a:solidFill>
              </a:rPr>
              <a:t>&gt;	greater than</a:t>
            </a:r>
          </a:p>
          <a:p>
            <a:pPr lvl="2"/>
            <a:r>
              <a:rPr lang="en-US" sz="1400" dirty="0">
                <a:solidFill>
                  <a:srgbClr val="FFFFFF"/>
                </a:solidFill>
              </a:rPr>
              <a:t>&lt;	less than</a:t>
            </a:r>
          </a:p>
          <a:p>
            <a:pPr lvl="2"/>
            <a:r>
              <a:rPr lang="en-US" sz="1400" dirty="0">
                <a:solidFill>
                  <a:srgbClr val="FFFFFF"/>
                </a:solidFill>
              </a:rPr>
              <a:t>in 	statement</a:t>
            </a:r>
          </a:p>
          <a:p>
            <a:pPr lvl="1"/>
            <a:endParaRPr lang="en-US" sz="1800" dirty="0">
              <a:solidFill>
                <a:srgbClr val="FFFFFF"/>
              </a:solidFill>
            </a:endParaRPr>
          </a:p>
        </p:txBody>
      </p:sp>
      <p:pic>
        <p:nvPicPr>
          <p:cNvPr id="16" name="Content Placeholder 15" descr="A picture containing clock&#10;&#10;Description automatically generated">
            <a:extLst>
              <a:ext uri="{FF2B5EF4-FFF2-40B4-BE49-F238E27FC236}">
                <a16:creationId xmlns:a16="http://schemas.microsoft.com/office/drawing/2014/main" id="{11ED17B9-0576-4284-ACD9-F4F52694CF1D}"/>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r="341"/>
          <a:stretch/>
        </p:blipFill>
        <p:spPr>
          <a:xfrm>
            <a:off x="7422096" y="455160"/>
            <a:ext cx="4007904" cy="2973840"/>
          </a:xfrm>
          <a:prstGeom prst="rect">
            <a:avLst/>
          </a:prstGeom>
        </p:spPr>
      </p:pic>
      <p:pic>
        <p:nvPicPr>
          <p:cNvPr id="7" name="Picture 6" descr="Diagram&#10;&#10;Description automatically generated">
            <a:extLst>
              <a:ext uri="{FF2B5EF4-FFF2-40B4-BE49-F238E27FC236}">
                <a16:creationId xmlns:a16="http://schemas.microsoft.com/office/drawing/2014/main" id="{BA0A0ACD-B0CA-4EFA-B84E-34D2F726A2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8400" y="3533775"/>
            <a:ext cx="5943600" cy="3324225"/>
          </a:xfrm>
          <a:prstGeom prst="rect">
            <a:avLst/>
          </a:prstGeom>
        </p:spPr>
      </p:pic>
    </p:spTree>
    <p:extLst>
      <p:ext uri="{BB962C8B-B14F-4D97-AF65-F5344CB8AC3E}">
        <p14:creationId xmlns:p14="http://schemas.microsoft.com/office/powerpoint/2010/main" val="943023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C01B5-1862-4253-B25E-B8E7040F5037}"/>
              </a:ext>
            </a:extLst>
          </p:cNvPr>
          <p:cNvSpPr>
            <a:spLocks noGrp="1"/>
          </p:cNvSpPr>
          <p:nvPr>
            <p:ph type="title"/>
          </p:nvPr>
        </p:nvSpPr>
        <p:spPr/>
        <p:txBody>
          <a:bodyPr/>
          <a:lstStyle/>
          <a:p>
            <a:r>
              <a:rPr lang="en-US" dirty="0"/>
              <a:t>Differences</a:t>
            </a:r>
          </a:p>
        </p:txBody>
      </p:sp>
      <p:sp>
        <p:nvSpPr>
          <p:cNvPr id="5" name="Text Placeholder 4">
            <a:extLst>
              <a:ext uri="{FF2B5EF4-FFF2-40B4-BE49-F238E27FC236}">
                <a16:creationId xmlns:a16="http://schemas.microsoft.com/office/drawing/2014/main" id="{354AE2F1-3D4B-4428-842F-02AE3FB790E9}"/>
              </a:ext>
            </a:extLst>
          </p:cNvPr>
          <p:cNvSpPr>
            <a:spLocks noGrp="1"/>
          </p:cNvSpPr>
          <p:nvPr>
            <p:ph type="body" idx="1"/>
          </p:nvPr>
        </p:nvSpPr>
        <p:spPr/>
        <p:txBody>
          <a:bodyPr/>
          <a:lstStyle/>
          <a:p>
            <a:r>
              <a:rPr lang="en-US" dirty="0"/>
              <a:t>Multiple single ifs</a:t>
            </a:r>
          </a:p>
        </p:txBody>
      </p:sp>
      <p:sp>
        <p:nvSpPr>
          <p:cNvPr id="3" name="Content Placeholder 2">
            <a:extLst>
              <a:ext uri="{FF2B5EF4-FFF2-40B4-BE49-F238E27FC236}">
                <a16:creationId xmlns:a16="http://schemas.microsoft.com/office/drawing/2014/main" id="{91421AB0-54E7-48DF-B0ED-286ECCC31467}"/>
              </a:ext>
            </a:extLst>
          </p:cNvPr>
          <p:cNvSpPr>
            <a:spLocks noGrp="1"/>
          </p:cNvSpPr>
          <p:nvPr>
            <p:ph sz="half" idx="2"/>
          </p:nvPr>
        </p:nvSpPr>
        <p:spPr/>
        <p:txBody>
          <a:bodyPr>
            <a:normAutofit fontScale="92500" lnSpcReduction="10000"/>
          </a:bodyPr>
          <a:lstStyle/>
          <a:p>
            <a:r>
              <a:rPr lang="en-US" dirty="0"/>
              <a:t>coin = input(“Enter coin value”)</a:t>
            </a:r>
          </a:p>
          <a:p>
            <a:r>
              <a:rPr lang="en-US" dirty="0" err="1"/>
              <a:t>coin_value</a:t>
            </a:r>
            <a:r>
              <a:rPr lang="en-US" dirty="0"/>
              <a:t> = int(coin)</a:t>
            </a:r>
          </a:p>
          <a:p>
            <a:r>
              <a:rPr lang="en-US" dirty="0" err="1"/>
              <a:t>new_value</a:t>
            </a:r>
            <a:r>
              <a:rPr lang="en-US" dirty="0"/>
              <a:t> = -1;</a:t>
            </a:r>
          </a:p>
          <a:p>
            <a:r>
              <a:rPr lang="en-US" dirty="0"/>
              <a:t>if coin == 25: </a:t>
            </a:r>
            <a:r>
              <a:rPr lang="en-US" dirty="0" err="1"/>
              <a:t>new_value</a:t>
            </a:r>
            <a:r>
              <a:rPr lang="en-US" dirty="0"/>
              <a:t> = .25</a:t>
            </a:r>
          </a:p>
          <a:p>
            <a:r>
              <a:rPr lang="en-US" dirty="0"/>
              <a:t>if coin == 10: </a:t>
            </a:r>
            <a:r>
              <a:rPr lang="en-US" dirty="0" err="1"/>
              <a:t>new_value</a:t>
            </a:r>
            <a:r>
              <a:rPr lang="en-US" dirty="0"/>
              <a:t> = .10</a:t>
            </a:r>
          </a:p>
          <a:p>
            <a:r>
              <a:rPr lang="en-US" dirty="0"/>
              <a:t>if coin == 5: </a:t>
            </a:r>
            <a:r>
              <a:rPr lang="en-US" dirty="0" err="1"/>
              <a:t>new_value</a:t>
            </a:r>
            <a:r>
              <a:rPr lang="en-US" dirty="0"/>
              <a:t> = .05</a:t>
            </a:r>
          </a:p>
          <a:p>
            <a:r>
              <a:rPr lang="en-US" dirty="0"/>
              <a:t>if coin == 1: </a:t>
            </a:r>
            <a:r>
              <a:rPr lang="en-US" dirty="0" err="1"/>
              <a:t>new_value</a:t>
            </a:r>
            <a:r>
              <a:rPr lang="en-US" dirty="0"/>
              <a:t> = .01</a:t>
            </a:r>
          </a:p>
        </p:txBody>
      </p:sp>
      <p:sp>
        <p:nvSpPr>
          <p:cNvPr id="6" name="Text Placeholder 5">
            <a:extLst>
              <a:ext uri="{FF2B5EF4-FFF2-40B4-BE49-F238E27FC236}">
                <a16:creationId xmlns:a16="http://schemas.microsoft.com/office/drawing/2014/main" id="{C53A68B7-27DB-44FA-A9D4-81A04E32A18F}"/>
              </a:ext>
            </a:extLst>
          </p:cNvPr>
          <p:cNvSpPr>
            <a:spLocks noGrp="1"/>
          </p:cNvSpPr>
          <p:nvPr>
            <p:ph type="body" sz="quarter" idx="3"/>
          </p:nvPr>
        </p:nvSpPr>
        <p:spPr/>
        <p:txBody>
          <a:bodyPr/>
          <a:lstStyle/>
          <a:p>
            <a:r>
              <a:rPr lang="en-US" dirty="0"/>
              <a:t>Use of if, </a:t>
            </a:r>
            <a:r>
              <a:rPr lang="en-US" dirty="0" err="1"/>
              <a:t>elif</a:t>
            </a:r>
            <a:r>
              <a:rPr lang="en-US" dirty="0"/>
              <a:t>, else</a:t>
            </a:r>
          </a:p>
        </p:txBody>
      </p:sp>
      <p:sp>
        <p:nvSpPr>
          <p:cNvPr id="7" name="Content Placeholder 6">
            <a:extLst>
              <a:ext uri="{FF2B5EF4-FFF2-40B4-BE49-F238E27FC236}">
                <a16:creationId xmlns:a16="http://schemas.microsoft.com/office/drawing/2014/main" id="{54050BD3-A1AE-4E0F-A3EB-D2C8FC0A62D5}"/>
              </a:ext>
            </a:extLst>
          </p:cNvPr>
          <p:cNvSpPr>
            <a:spLocks noGrp="1"/>
          </p:cNvSpPr>
          <p:nvPr>
            <p:ph sz="quarter" idx="4"/>
          </p:nvPr>
        </p:nvSpPr>
        <p:spPr/>
        <p:txBody>
          <a:bodyPr>
            <a:normAutofit fontScale="92500" lnSpcReduction="10000"/>
          </a:bodyPr>
          <a:lstStyle/>
          <a:p>
            <a:r>
              <a:rPr lang="en-US" dirty="0"/>
              <a:t>coin = input(“Enter coin value”)</a:t>
            </a:r>
          </a:p>
          <a:p>
            <a:r>
              <a:rPr lang="en-US" dirty="0" err="1"/>
              <a:t>coin_value</a:t>
            </a:r>
            <a:r>
              <a:rPr lang="en-US" dirty="0"/>
              <a:t> = int(coin)</a:t>
            </a:r>
          </a:p>
          <a:p>
            <a:r>
              <a:rPr lang="en-US" dirty="0" err="1"/>
              <a:t>new_value</a:t>
            </a:r>
            <a:r>
              <a:rPr lang="en-US" dirty="0"/>
              <a:t> = -1;</a:t>
            </a:r>
          </a:p>
          <a:p>
            <a:r>
              <a:rPr lang="en-US" dirty="0"/>
              <a:t>if coin == 25: </a:t>
            </a:r>
            <a:r>
              <a:rPr lang="en-US" dirty="0" err="1"/>
              <a:t>new_value</a:t>
            </a:r>
            <a:r>
              <a:rPr lang="en-US" dirty="0"/>
              <a:t> = .25</a:t>
            </a:r>
          </a:p>
          <a:p>
            <a:r>
              <a:rPr lang="en-US" dirty="0" err="1"/>
              <a:t>elif</a:t>
            </a:r>
            <a:r>
              <a:rPr lang="en-US" dirty="0"/>
              <a:t> coin == 10: </a:t>
            </a:r>
            <a:r>
              <a:rPr lang="en-US" dirty="0" err="1"/>
              <a:t>new_value</a:t>
            </a:r>
            <a:r>
              <a:rPr lang="en-US" dirty="0"/>
              <a:t> = .10</a:t>
            </a:r>
          </a:p>
          <a:p>
            <a:r>
              <a:rPr lang="en-US" dirty="0" err="1"/>
              <a:t>elif</a:t>
            </a:r>
            <a:r>
              <a:rPr lang="en-US" dirty="0"/>
              <a:t> coin == 5: </a:t>
            </a:r>
            <a:r>
              <a:rPr lang="en-US" dirty="0" err="1"/>
              <a:t>new_value</a:t>
            </a:r>
            <a:r>
              <a:rPr lang="en-US" dirty="0"/>
              <a:t> = .05</a:t>
            </a:r>
          </a:p>
          <a:p>
            <a:r>
              <a:rPr lang="en-US" dirty="0" err="1"/>
              <a:t>elif</a:t>
            </a:r>
            <a:r>
              <a:rPr lang="en-US" dirty="0"/>
              <a:t> coin == 1: </a:t>
            </a:r>
            <a:r>
              <a:rPr lang="en-US" dirty="0" err="1"/>
              <a:t>new_value</a:t>
            </a:r>
            <a:r>
              <a:rPr lang="en-US" dirty="0"/>
              <a:t> = .01</a:t>
            </a:r>
          </a:p>
          <a:p>
            <a:r>
              <a:rPr lang="en-US" dirty="0"/>
              <a:t>else </a:t>
            </a:r>
            <a:r>
              <a:rPr lang="en-US" dirty="0" err="1"/>
              <a:t>new_value</a:t>
            </a:r>
            <a:r>
              <a:rPr lang="en-US" dirty="0"/>
              <a:t> = 0</a:t>
            </a:r>
          </a:p>
          <a:p>
            <a:endParaRPr lang="en-US" dirty="0"/>
          </a:p>
        </p:txBody>
      </p:sp>
      <p:pic>
        <p:nvPicPr>
          <p:cNvPr id="9" name="Picture 8" descr="Diagram&#10;&#10;Description automatically generated">
            <a:extLst>
              <a:ext uri="{FF2B5EF4-FFF2-40B4-BE49-F238E27FC236}">
                <a16:creationId xmlns:a16="http://schemas.microsoft.com/office/drawing/2014/main" id="{410C3D43-4C93-48EE-8421-9E2AABED86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65930" y="0"/>
            <a:ext cx="3626069" cy="2594741"/>
          </a:xfrm>
          <a:prstGeom prst="rect">
            <a:avLst/>
          </a:prstGeom>
        </p:spPr>
      </p:pic>
      <p:pic>
        <p:nvPicPr>
          <p:cNvPr id="8" name="Picture 7" descr="A picture containing table&#10;&#10;Description automatically generated">
            <a:extLst>
              <a:ext uri="{FF2B5EF4-FFF2-40B4-BE49-F238E27FC236}">
                <a16:creationId xmlns:a16="http://schemas.microsoft.com/office/drawing/2014/main" id="{A58ED9CA-74F1-4ABD-8B36-67FE324179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5893"/>
            <a:ext cx="2406869" cy="1353864"/>
          </a:xfrm>
          <a:prstGeom prst="rect">
            <a:avLst/>
          </a:prstGeom>
        </p:spPr>
      </p:pic>
    </p:spTree>
    <p:extLst>
      <p:ext uri="{BB962C8B-B14F-4D97-AF65-F5344CB8AC3E}">
        <p14:creationId xmlns:p14="http://schemas.microsoft.com/office/powerpoint/2010/main" val="2548616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DEE9C-2351-498D-B943-36E99810A8AF}"/>
              </a:ext>
            </a:extLst>
          </p:cNvPr>
          <p:cNvSpPr>
            <a:spLocks noGrp="1"/>
          </p:cNvSpPr>
          <p:nvPr>
            <p:ph type="title"/>
          </p:nvPr>
        </p:nvSpPr>
        <p:spPr/>
        <p:txBody>
          <a:bodyPr/>
          <a:lstStyle/>
          <a:p>
            <a:r>
              <a:rPr lang="en-US" dirty="0"/>
              <a:t>Expressions</a:t>
            </a:r>
          </a:p>
        </p:txBody>
      </p:sp>
      <p:sp>
        <p:nvSpPr>
          <p:cNvPr id="3" name="Content Placeholder 2">
            <a:extLst>
              <a:ext uri="{FF2B5EF4-FFF2-40B4-BE49-F238E27FC236}">
                <a16:creationId xmlns:a16="http://schemas.microsoft.com/office/drawing/2014/main" id="{192149B6-479F-41CB-97E2-7D87FF3C916E}"/>
              </a:ext>
            </a:extLst>
          </p:cNvPr>
          <p:cNvSpPr>
            <a:spLocks noGrp="1"/>
          </p:cNvSpPr>
          <p:nvPr>
            <p:ph sz="half" idx="1"/>
          </p:nvPr>
        </p:nvSpPr>
        <p:spPr/>
        <p:txBody>
          <a:bodyPr/>
          <a:lstStyle/>
          <a:p>
            <a:r>
              <a:rPr lang="en-US" b="1" dirty="0"/>
              <a:t>How do you know if you spouse is a programmer?</a:t>
            </a:r>
          </a:p>
          <a:p>
            <a:pPr lvl="1"/>
            <a:r>
              <a:rPr lang="en-US" dirty="0"/>
              <a:t>Send them shopping and tell them: "Get a loaf of bread and if they have eggs get 10." </a:t>
            </a:r>
            <a:br>
              <a:rPr lang="en-US" dirty="0"/>
            </a:br>
            <a:r>
              <a:rPr lang="en-US" dirty="0"/>
              <a:t>If they comes back with 10 loaves of bread	</a:t>
            </a:r>
          </a:p>
          <a:p>
            <a:r>
              <a:rPr lang="en-US" dirty="0"/>
              <a:t>If statement only take the results of expressions, True or False</a:t>
            </a:r>
          </a:p>
          <a:p>
            <a:pPr lvl="1"/>
            <a:endParaRPr lang="en-US" dirty="0"/>
          </a:p>
          <a:p>
            <a:endParaRPr lang="en-US" dirty="0"/>
          </a:p>
        </p:txBody>
      </p:sp>
      <p:sp>
        <p:nvSpPr>
          <p:cNvPr id="4" name="Content Placeholder 3">
            <a:extLst>
              <a:ext uri="{FF2B5EF4-FFF2-40B4-BE49-F238E27FC236}">
                <a16:creationId xmlns:a16="http://schemas.microsoft.com/office/drawing/2014/main" id="{83DF0120-5FEA-4CC8-B4E6-AB73BD8991EB}"/>
              </a:ext>
            </a:extLst>
          </p:cNvPr>
          <p:cNvSpPr>
            <a:spLocks noGrp="1"/>
          </p:cNvSpPr>
          <p:nvPr>
            <p:ph sz="half" idx="2"/>
          </p:nvPr>
        </p:nvSpPr>
        <p:spPr/>
        <p:txBody>
          <a:bodyPr/>
          <a:lstStyle/>
          <a:p>
            <a:r>
              <a:rPr lang="en-US" dirty="0"/>
              <a:t>Use AND or </a:t>
            </a:r>
            <a:r>
              <a:rPr lang="en-US" dirty="0" err="1"/>
              <a:t>OR</a:t>
            </a:r>
            <a:r>
              <a:rPr lang="en-US" dirty="0"/>
              <a:t> to evaluate multiple expression in to on. </a:t>
            </a:r>
          </a:p>
          <a:p>
            <a:endParaRPr lang="en-US" dirty="0"/>
          </a:p>
          <a:p>
            <a:r>
              <a:rPr lang="en-US" dirty="0"/>
              <a:t>For Example </a:t>
            </a:r>
          </a:p>
          <a:p>
            <a:pPr lvl="1"/>
            <a:r>
              <a:rPr lang="en-US" dirty="0"/>
              <a:t>You are ask to get Milk AND Bread, if you don’t bring home both, then FALSE</a:t>
            </a:r>
          </a:p>
          <a:p>
            <a:pPr lvl="1"/>
            <a:r>
              <a:rPr lang="en-US" dirty="0"/>
              <a:t>You are asked to get </a:t>
            </a:r>
            <a:r>
              <a:rPr lang="en-US"/>
              <a:t>White OR </a:t>
            </a:r>
            <a:r>
              <a:rPr lang="en-US" dirty="0"/>
              <a:t>Brown bread, either will work. If you bring home cake then it is FALSE. </a:t>
            </a:r>
          </a:p>
        </p:txBody>
      </p:sp>
      <p:pic>
        <p:nvPicPr>
          <p:cNvPr id="8" name="Picture 7" descr="Table&#10;&#10;Description automatically generated">
            <a:extLst>
              <a:ext uri="{FF2B5EF4-FFF2-40B4-BE49-F238E27FC236}">
                <a16:creationId xmlns:a16="http://schemas.microsoft.com/office/drawing/2014/main" id="{F1CB9E90-7969-45C8-8F62-63DCA65E54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00925" y="0"/>
            <a:ext cx="4791075" cy="1494632"/>
          </a:xfrm>
          <a:prstGeom prst="rect">
            <a:avLst/>
          </a:prstGeom>
        </p:spPr>
      </p:pic>
    </p:spTree>
    <p:extLst>
      <p:ext uri="{BB962C8B-B14F-4D97-AF65-F5344CB8AC3E}">
        <p14:creationId xmlns:p14="http://schemas.microsoft.com/office/powerpoint/2010/main" val="458723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TotalTime>
  <Words>1348</Words>
  <Application>Microsoft Office PowerPoint</Application>
  <PresentationFormat>Widescreen</PresentationFormat>
  <Paragraphs>211</Paragraphs>
  <Slides>16</Slides>
  <Notes>1</Notes>
  <HiddenSlides>2</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TT1C2t00</vt:lpstr>
      <vt:lpstr>Office Theme</vt:lpstr>
      <vt:lpstr>Decisions CS 110 - Introduction to Programming</vt:lpstr>
      <vt:lpstr>Review</vt:lpstr>
      <vt:lpstr>PowerPoint Presentation</vt:lpstr>
      <vt:lpstr>Review</vt:lpstr>
      <vt:lpstr>Prepare</vt:lpstr>
      <vt:lpstr>PowerPoint Presentation</vt:lpstr>
      <vt:lpstr>Prepare</vt:lpstr>
      <vt:lpstr>Differences</vt:lpstr>
      <vt:lpstr>Expressions</vt:lpstr>
      <vt:lpstr>Checkpoint</vt:lpstr>
      <vt:lpstr>Teach: Team Activity</vt:lpstr>
      <vt:lpstr>PowerPoint Presentation</vt:lpstr>
      <vt:lpstr>Prove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Decisions CS 110 - Introduction to Programming</dc:title>
  <dc:creator>Clements, William</dc:creator>
  <cp:lastModifiedBy>Clements, William</cp:lastModifiedBy>
  <cp:revision>2</cp:revision>
  <dcterms:created xsi:type="dcterms:W3CDTF">2020-10-14T18:43:05Z</dcterms:created>
  <dcterms:modified xsi:type="dcterms:W3CDTF">2021-02-04T16:33:21Z</dcterms:modified>
</cp:coreProperties>
</file>

<file path=docProps/thumbnail.jpeg>
</file>